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5D6E5-E388-47B2-954A-729335E2E255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8029E-24A3-4E1D-8104-4739A55E4E0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BE1FE-D160-4393-88C7-2B430451F6C8}" type="datetimeFigureOut">
              <a:rPr lang="es-ES" smtClean="0"/>
              <a:pPr/>
              <a:t>10/06/2019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B010-2142-461F-80FC-C3DA2A2983D4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[Las notas del profesor, si procede, irán aquí.]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B010-2142-461F-80FC-C3DA2A2983D4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s-ES" smtClean="0"/>
              <a:pPr/>
              <a:t>10/06/2019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35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s-ES" smtClean="0"/>
              <a:pPr/>
              <a:t>10/06/2019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73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s-ES" smtClean="0"/>
              <a:pPr/>
              <a:t>10/06/2019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4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s-ES" smtClean="0"/>
              <a:pPr/>
              <a:t>10/06/2019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35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s-ES" smtClean="0"/>
              <a:pPr/>
              <a:t>10/06/2019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825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88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3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0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2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5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1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9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9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2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6E1E-7AD0-4368-A6AA-3991EA13E7A3}" type="datetimeFigureOut">
              <a:rPr lang="es-ES" smtClean="0"/>
              <a:pPr/>
              <a:t>10/06/2019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8EAC11-F0A6-44FE-BA4B-C666ED0488FF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4AD24FA-9374-426A-BDF8-C184EA753D5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" y="15086"/>
            <a:ext cx="2471383" cy="77672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BF5B46C-C674-46B7-8A98-EBCEB5A70A35}"/>
              </a:ext>
            </a:extLst>
          </p:cNvPr>
          <p:cNvGrpSpPr/>
          <p:nvPr userDrawn="1"/>
        </p:nvGrpSpPr>
        <p:grpSpPr>
          <a:xfrm>
            <a:off x="-12902" y="-8467"/>
            <a:ext cx="9169805" cy="6874934"/>
            <a:chOff x="-8467" y="-8467"/>
            <a:chExt cx="9169805" cy="6874934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8FAC9DFF-A71C-4D9B-B64D-C0469C124300}"/>
                </a:ext>
              </a:extLst>
            </p:cNvPr>
            <p:cNvSpPr/>
            <p:nvPr userDrawn="1"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BEB91EFA-CC0E-48B7-96B1-E953F19686AB}"/>
                </a:ext>
              </a:extLst>
            </p:cNvPr>
            <p:cNvSpPr/>
            <p:nvPr userDrawn="1"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E1013C1E-C148-48A6-8D67-3D6959FC6D82}"/>
                </a:ext>
              </a:extLst>
            </p:cNvPr>
            <p:cNvSpPr/>
            <p:nvPr userDrawn="1"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B7D6C520-5A2B-4AF0-8DC3-368012D87BB6}"/>
                </a:ext>
              </a:extLst>
            </p:cNvPr>
            <p:cNvSpPr/>
            <p:nvPr userDrawn="1"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642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[TopicName]"/>
          <p:cNvSpPr>
            <a:spLocks noGrp="1"/>
          </p:cNvSpPr>
          <p:nvPr>
            <p:ph type="ctrTitle" idx="4294967295"/>
          </p:nvPr>
        </p:nvSpPr>
        <p:spPr>
          <a:xfrm>
            <a:off x="-76200" y="3352800"/>
            <a:ext cx="7772400" cy="838200"/>
          </a:xfrm>
          <a:ln w="12700">
            <a:noFill/>
            <a:prstDash val="sysDash"/>
          </a:ln>
        </p:spPr>
        <p:txBody>
          <a:bodyPr anchor="ctr" anchorCtr="1"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Como Acceder el Repaso</a:t>
            </a:r>
            <a:b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Cuenta Existente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Paso8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Pase al campo siguiente para entrar la contraseña.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Pulse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[Tabulador]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Paso9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Entre su contraseña.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Introduzca la información en el campo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 En este ejemplo, introduzca "</a:t>
            </a:r>
            <a:r>
              <a:rPr lang="es-E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******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".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7" name="action_area" descr="action_area"/>
          <p:cNvSpPr/>
          <p:nvPr/>
        </p:nvSpPr>
        <p:spPr>
          <a:xfrm>
            <a:off x="1641351" y="2624134"/>
            <a:ext cx="236352" cy="861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Paso10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botón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Log in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8" name="action_area" descr="action_area"/>
          <p:cNvSpPr/>
          <p:nvPr/>
        </p:nvSpPr>
        <p:spPr>
          <a:xfrm>
            <a:off x="1896803" y="2624134"/>
            <a:ext cx="202929" cy="861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Paso11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Felicidades ha completado el tutorial que demuestra los pasos necesarios para entrar en el repaso con una cuenta que ya existe, está matriculada y ya ha pagado el repaso.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b="1" dirty="0">
                <a:latin typeface="Arial" pitchFamily="34" charset="0"/>
                <a:cs typeface="Arial" pitchFamily="34" charset="0"/>
              </a:rPr>
              <a:t>Fin de procedimiento.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Ese documento demuestra los pasos necesarios para entrar en el repaso con una cuenta que ya existe, está matriculada y ya ha pagado el repaso.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Paso1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Habra un navegador y visite la página web de Repasalo.com.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panel.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1" name="action_area" descr="action_area"/>
          <p:cNvSpPr/>
          <p:nvPr/>
        </p:nvSpPr>
        <p:spPr>
          <a:xfrm>
            <a:off x="712652" y="1477893"/>
            <a:ext cx="3507094" cy="861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Paso2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Introduzca la información en el campo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Enlace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 En este ejemplo, introduzca "</a:t>
            </a:r>
            <a:r>
              <a:rPr lang="es-E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www.repasalo.com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".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2" name="action_area" descr="action_area"/>
          <p:cNvSpPr/>
          <p:nvPr/>
        </p:nvSpPr>
        <p:spPr>
          <a:xfrm>
            <a:off x="815310" y="1486511"/>
            <a:ext cx="3368625" cy="68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Paso3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Una vez entrada la dirección visitela completanod la entrada del enlace.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Pulse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[Volver]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Paso4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Proceda a visitar la página del repaso.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campo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¡ENTRA AHORA!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3" name="action_area" descr="action_area"/>
          <p:cNvSpPr/>
          <p:nvPr/>
        </p:nvSpPr>
        <p:spPr>
          <a:xfrm>
            <a:off x="2878026" y="3009087"/>
            <a:ext cx="482255" cy="1292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Paso5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Escoga el repaso que interesa acceder.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campo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Repaso de College Board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4" name="action_area" descr="action_area"/>
          <p:cNvSpPr/>
          <p:nvPr/>
        </p:nvSpPr>
        <p:spPr>
          <a:xfrm>
            <a:off x="1822794" y="2107033"/>
            <a:ext cx="697121" cy="775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Paso6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Borre el contenido del campo del nombre de usuario.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campo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Username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5" name="action_area" descr="action_area"/>
          <p:cNvSpPr/>
          <p:nvPr/>
        </p:nvSpPr>
        <p:spPr>
          <a:xfrm>
            <a:off x="1646126" y="2506350"/>
            <a:ext cx="229190" cy="833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Como Acceder el Repaso - Cuenta Existente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Paso7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Entre el nombre de su usuario en el campo.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Introduzca la información en el campo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Username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 En este ejemplo, introduzca "</a:t>
            </a:r>
            <a:r>
              <a:rPr lang="es-E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username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".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6" name="action_area" descr="action_area"/>
          <p:cNvSpPr/>
          <p:nvPr/>
        </p:nvSpPr>
        <p:spPr>
          <a:xfrm>
            <a:off x="1641351" y="2506350"/>
            <a:ext cx="236352" cy="861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1256</TotalTime>
  <Words>287</Words>
  <Application>Microsoft Office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Como Acceder el Repaso Cuenta Existente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Jose Perez Bobadilla</cp:lastModifiedBy>
  <cp:revision>129</cp:revision>
  <dcterms:created xsi:type="dcterms:W3CDTF">2008-10-29T12:23:58Z</dcterms:created>
  <dcterms:modified xsi:type="dcterms:W3CDTF">2019-06-10T19:09:13Z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">
    <vt:lpwstr>Copyright © 1998, 2015, Oracle and/or its affiliates.  All rights reserved.</vt:lpwstr>
  </property>
</Properties>
</file>