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60"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28" autoAdjust="0"/>
  </p:normalViewPr>
  <p:slideViewPr>
    <p:cSldViewPr>
      <p:cViewPr varScale="1">
        <p:scale>
          <a:sx n="72" d="100"/>
          <a:sy n="72" d="100"/>
        </p:scale>
        <p:origin x="47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317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11" name="Date Placeholder 10"/>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EA5D6E5-E388-47B2-954A-729335E2E255}" type="datetimeFigureOut">
              <a:rPr lang="es-ES" smtClean="0"/>
              <a:pPr/>
              <a:t>10/06/2019</a:t>
            </a:fld>
            <a:endParaRPr lang="es-ES"/>
          </a:p>
        </p:txBody>
      </p:sp>
      <p:sp>
        <p:nvSpPr>
          <p:cNvPr id="12" name="Slide Number Placeholder 11"/>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A08029E-24A3-4E1D-8104-4739A55E4E0B}" type="slidenum">
              <a:rPr lang="es-ES" smtClean="0"/>
              <a:pPr/>
              <a:t>‹#›</a:t>
            </a:fld>
            <a:endParaRPr lang="es-ES"/>
          </a:p>
        </p:txBody>
      </p:sp>
      <p:sp>
        <p:nvSpPr>
          <p:cNvPr id="13" name="Footer Placeholder 12"/>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2BE1FE-D160-4393-88C7-2B430451F6C8}" type="datetimeFigureOut">
              <a:rPr lang="es-ES" smtClean="0"/>
              <a:pPr/>
              <a:t>10/06/2019</a:t>
            </a:fld>
            <a:endParaRPr lang="es-E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FCB010-2142-461F-80FC-C3DA2A2983D4}" type="slidenum">
              <a:rPr lang="es-ES" smtClean="0"/>
              <a:pPr/>
              <a:t>‹#›</a:t>
            </a:fld>
            <a:endParaRPr lang="es-ES" dirty="0"/>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s-ES" dirty="0"/>
              <a:t>[Las notas del profesor, si procede, irán aquí.]</a:t>
            </a:r>
          </a:p>
        </p:txBody>
      </p:sp>
      <p:sp>
        <p:nvSpPr>
          <p:cNvPr id="4" name="Slide Number Placeholder 3"/>
          <p:cNvSpPr>
            <a:spLocks noGrp="1"/>
          </p:cNvSpPr>
          <p:nvPr>
            <p:ph type="sldNum" sz="quarter" idx="10"/>
          </p:nvPr>
        </p:nvSpPr>
        <p:spPr/>
        <p:txBody>
          <a:bodyPr/>
          <a:lstStyle/>
          <a:p>
            <a:fld id="{11FCB010-2142-461F-80FC-C3DA2A2983D4}" type="slidenum">
              <a:rPr lang="es-ES" smtClean="0"/>
              <a:pPr/>
              <a:t>1</a:t>
            </a:fld>
            <a:endParaRPr lang="es-E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2FB6E1E-7AD0-4368-A6AA-3991EA13E7A3}" type="datetimeFigureOut">
              <a:rPr lang="en-US" smtClean="0"/>
              <a:pPr/>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8EAC11-F0A6-44FE-BA4B-C666ED0488F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FB6E1E-7AD0-4368-A6AA-3991EA13E7A3}" type="datetimeFigureOut">
              <a:rPr lang="en-US" smtClean="0"/>
              <a:pPr/>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8EAC11-F0A6-44FE-BA4B-C666ED0488F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FB6E1E-7AD0-4368-A6AA-3991EA13E7A3}" type="datetimeFigureOut">
              <a:rPr lang="en-US" smtClean="0"/>
              <a:pPr/>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8EAC11-F0A6-44FE-BA4B-C666ED0488F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FB6E1E-7AD0-4368-A6AA-3991EA13E7A3}" type="datetimeFigureOut">
              <a:rPr lang="en-US" smtClean="0"/>
              <a:pPr/>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8EAC11-F0A6-44FE-BA4B-C666ED0488F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FB6E1E-7AD0-4368-A6AA-3991EA13E7A3}" type="datetimeFigureOut">
              <a:rPr lang="en-US" smtClean="0"/>
              <a:pPr/>
              <a:t>6/10/2019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D8EAC11-F0A6-44FE-BA4B-C666ED0488F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FB6E1E-7AD0-4368-A6AA-3991EA13E7A3}" type="datetimeFigureOut">
              <a:rPr lang="en-US" smtClean="0"/>
              <a:pPr/>
              <a:t>6/10/2019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8EAC11-F0A6-44FE-BA4B-C666ED0488F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FB6E1E-7AD0-4368-A6AA-3991EA13E7A3}" type="datetimeFigureOut">
              <a:rPr lang="en-US" smtClean="0"/>
              <a:pPr/>
              <a:t>6/10/2019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D8EAC11-F0A6-44FE-BA4B-C666ED0488F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FB6E1E-7AD0-4368-A6AA-3991EA13E7A3}" type="datetimeFigureOut">
              <a:rPr lang="en-US" smtClean="0"/>
              <a:pPr/>
              <a:t>6/10/2019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D8EAC11-F0A6-44FE-BA4B-C666ED0488F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D2FB6E1E-7AD0-4368-A6AA-3991EA13E7A3}" type="datetimeFigureOut">
              <a:rPr lang="en-US" smtClean="0"/>
              <a:pPr/>
              <a:t>6/10/2019</a:t>
            </a:fld>
            <a:endParaRPr lang="en-US" dirty="0"/>
          </a:p>
        </p:txBody>
      </p:sp>
      <p:sp>
        <p:nvSpPr>
          <p:cNvPr id="7" name="Slide Number Placeholder 6"/>
          <p:cNvSpPr>
            <a:spLocks noGrp="1"/>
          </p:cNvSpPr>
          <p:nvPr>
            <p:ph type="sldNum" sz="quarter" idx="11"/>
          </p:nvPr>
        </p:nvSpPr>
        <p:spPr/>
        <p:txBody>
          <a:bodyPr/>
          <a:lstStyle/>
          <a:p>
            <a:fld id="{FD8EAC11-F0A6-44FE-BA4B-C666ED0488FF}" type="slidenum">
              <a:rPr lang="en-US" smtClean="0"/>
              <a:pPr/>
              <a:t>‹#›</a:t>
            </a:fld>
            <a:endParaRPr lang="en-US" dirty="0"/>
          </a:p>
        </p:txBody>
      </p:sp>
      <p:sp>
        <p:nvSpPr>
          <p:cNvPr id="8" name="Footer Placeholder 7"/>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FB6E1E-7AD0-4368-A6AA-3991EA13E7A3}" type="datetimeFigureOut">
              <a:rPr lang="en-US" smtClean="0"/>
              <a:pPr/>
              <a:t>6/10/2019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8EAC11-F0A6-44FE-BA4B-C666ED0488F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FB6E1E-7AD0-4368-A6AA-3991EA13E7A3}" type="datetimeFigureOut">
              <a:rPr lang="en-US" smtClean="0"/>
              <a:pPr/>
              <a:t>6/10/2019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D8EAC11-F0A6-44FE-BA4B-C666ED0488F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Picture 13" descr="A close up of a logo&#10;&#10;Description automatically generated">
            <a:extLst>
              <a:ext uri="{FF2B5EF4-FFF2-40B4-BE49-F238E27FC236}">
                <a16:creationId xmlns:a16="http://schemas.microsoft.com/office/drawing/2014/main" id="{B0DB35CA-C7CE-4B42-86CA-BC5462C77C4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1881" y="22591"/>
            <a:ext cx="2595119" cy="815609"/>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Click to edit Master text styles</a:t>
            </a:r>
          </a:p>
          <a:p>
            <a:pPr lvl="1"/>
            <a:r>
              <a:rPr lang="es-ES"/>
              <a:t>Second level</a:t>
            </a:r>
          </a:p>
          <a:p>
            <a:pPr lvl="2"/>
            <a:r>
              <a:rPr lang="es-ES"/>
              <a:t>Third level</a:t>
            </a:r>
          </a:p>
          <a:p>
            <a:pPr lvl="3"/>
            <a:r>
              <a:rPr lang="es-ES"/>
              <a:t>Fourth level</a:t>
            </a:r>
          </a:p>
          <a:p>
            <a:pPr lvl="4"/>
            <a:r>
              <a:rPr lang="es-E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FB6E1E-7AD0-4368-A6AA-3991EA13E7A3}" type="datetimeFigureOut">
              <a:rPr lang="es-ES" smtClean="0"/>
              <a:pPr/>
              <a:t>10/06/2019</a:t>
            </a:fld>
            <a:endParaRPr lang="es-E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8EAC11-F0A6-44FE-BA4B-C666ED0488FF}" type="slidenum">
              <a:rPr lang="es-ES" smtClean="0"/>
              <a:pPr/>
              <a:t>‹#›</a:t>
            </a:fld>
            <a:endParaRPr lang="es-ES" dirty="0"/>
          </a:p>
        </p:txBody>
      </p:sp>
      <p:grpSp>
        <p:nvGrpSpPr>
          <p:cNvPr id="8" name="Group 7">
            <a:extLst>
              <a:ext uri="{FF2B5EF4-FFF2-40B4-BE49-F238E27FC236}">
                <a16:creationId xmlns:a16="http://schemas.microsoft.com/office/drawing/2014/main" id="{7BF5B46C-C674-46B7-8A98-EBCEB5A70A35}"/>
              </a:ext>
            </a:extLst>
          </p:cNvPr>
          <p:cNvGrpSpPr/>
          <p:nvPr userDrawn="1"/>
        </p:nvGrpSpPr>
        <p:grpSpPr>
          <a:xfrm>
            <a:off x="-12902" y="-8467"/>
            <a:ext cx="9169805" cy="6874934"/>
            <a:chOff x="-8467" y="-8467"/>
            <a:chExt cx="9169805" cy="6874934"/>
          </a:xfrm>
        </p:grpSpPr>
        <p:sp>
          <p:nvSpPr>
            <p:cNvPr id="9" name="Freeform 6">
              <a:extLst>
                <a:ext uri="{FF2B5EF4-FFF2-40B4-BE49-F238E27FC236}">
                  <a16:creationId xmlns:a16="http://schemas.microsoft.com/office/drawing/2014/main" id="{8FAC9DFF-A71C-4D9B-B64D-C0469C124300}"/>
                </a:ext>
              </a:extLst>
            </p:cNvPr>
            <p:cNvSpPr/>
            <p:nvPr userDrawn="1"/>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lumMod val="20000"/>
                <a:lumOff val="80000"/>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0" name="Freeform 9">
              <a:extLst>
                <a:ext uri="{FF2B5EF4-FFF2-40B4-BE49-F238E27FC236}">
                  <a16:creationId xmlns:a16="http://schemas.microsoft.com/office/drawing/2014/main" id="{BEB91EFA-CC0E-48B7-96B1-E953F19686AB}"/>
                </a:ext>
              </a:extLst>
            </p:cNvPr>
            <p:cNvSpPr/>
            <p:nvPr userDrawn="1"/>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lumMod val="40000"/>
                <a:lumOff val="6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sp>
          <p:nvSpPr>
            <p:cNvPr id="11" name="Freeform 10">
              <a:extLst>
                <a:ext uri="{FF2B5EF4-FFF2-40B4-BE49-F238E27FC236}">
                  <a16:creationId xmlns:a16="http://schemas.microsoft.com/office/drawing/2014/main" id="{E1013C1E-C148-48A6-8D67-3D6959FC6D82}"/>
                </a:ext>
              </a:extLst>
            </p:cNvPr>
            <p:cNvSpPr/>
            <p:nvPr userDrawn="1"/>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lumMod val="20000"/>
                <a:lumOff val="8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dirty="0"/>
            </a:p>
          </p:txBody>
        </p:sp>
        <p:sp>
          <p:nvSpPr>
            <p:cNvPr id="12" name="Freeform 15">
              <a:extLst>
                <a:ext uri="{FF2B5EF4-FFF2-40B4-BE49-F238E27FC236}">
                  <a16:creationId xmlns:a16="http://schemas.microsoft.com/office/drawing/2014/main" id="{B7D6C520-5A2B-4AF0-8DC3-368012D87BB6}"/>
                </a:ext>
              </a:extLst>
            </p:cNvPr>
            <p:cNvSpPr/>
            <p:nvPr userDrawn="1"/>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40000"/>
                <a:lumOff val="60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endParaRPr 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opicName]"/>
          <p:cNvSpPr>
            <a:spLocks noGrp="1"/>
          </p:cNvSpPr>
          <p:nvPr>
            <p:ph type="ctrTitle" idx="4294967295"/>
          </p:nvPr>
        </p:nvSpPr>
        <p:spPr>
          <a:xfrm>
            <a:off x="-228600" y="3124200"/>
            <a:ext cx="7772400" cy="838200"/>
          </a:xfrm>
          <a:ln w="12700">
            <a:noFill/>
            <a:prstDash val="sysDash"/>
          </a:ln>
        </p:spPr>
        <p:txBody>
          <a:bodyPr anchor="ctr" anchorCtr="1">
            <a:normAutofit/>
          </a:bodyPr>
          <a:lstStyle/>
          <a:p>
            <a:pPr algn="l"/>
            <a:r>
              <a:rPr lang="es-ES" sz="2400" dirty="0">
                <a:latin typeface="Arial" pitchFamily="34" charset="0"/>
                <a:cs typeface="Arial" pitchFamily="34" charset="0"/>
              </a:rPr>
              <a:t>Como matricularse </a:t>
            </a:r>
            <a:br>
              <a:rPr lang="es-ES" sz="2400" dirty="0">
                <a:latin typeface="Arial" pitchFamily="34" charset="0"/>
                <a:cs typeface="Arial" pitchFamily="34" charset="0"/>
              </a:rPr>
            </a:br>
            <a:r>
              <a:rPr lang="es-ES" sz="2400" dirty="0">
                <a:latin typeface="Arial" pitchFamily="34" charset="0"/>
                <a:cs typeface="Arial" pitchFamily="34" charset="0"/>
              </a:rPr>
              <a:t>con un Cupón de Descuentos</a:t>
            </a:r>
            <a:endParaRPr lang="es-ES" sz="2400" dirty="0">
              <a:solidFill>
                <a:srgbClr val="0070C0"/>
              </a:solidFill>
              <a:latin typeface="Arial" pitchFamily="34" charset="0"/>
              <a:cs typeface="Arial"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un Cupón de Descuentos</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Paso8</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Por seguridad, por favor, reconfirme su cuenta.</a:t>
            </a:r>
            <a:endParaRPr lang="es-ES" sz="1400" dirty="0">
              <a:solidFill>
                <a:srgbClr val="0070C0"/>
              </a:solidFill>
              <a:latin typeface="Arial" pitchFamily="34" charset="0"/>
              <a:cs typeface="Arial" pitchFamily="34" charset="0"/>
            </a:endParaRPr>
          </a:p>
          <a:p>
            <a:endParaRPr lang="es-ES" sz="1400" dirty="0">
              <a:solidFill>
                <a:srgbClr val="0070C0"/>
              </a:solidFill>
              <a:latin typeface="Arial" pitchFamily="34" charset="0"/>
              <a:cs typeface="Arial" pitchFamily="34" charset="0"/>
            </a:endParaRPr>
          </a:p>
          <a:p>
            <a:r>
              <a:rPr lang="es-ES" sz="1400" dirty="0">
                <a:latin typeface="Arial" pitchFamily="34" charset="0"/>
                <a:cs typeface="Arial" pitchFamily="34" charset="0"/>
              </a:rPr>
              <a:t>Introduzca la información que desee en el campo </a:t>
            </a:r>
            <a:r>
              <a:rPr lang="es-ES" sz="1400" b="1" dirty="0">
                <a:solidFill>
                  <a:srgbClr val="000080"/>
                </a:solidFill>
                <a:latin typeface="Arial" pitchFamily="34" charset="0"/>
                <a:cs typeface="Arial" pitchFamily="34" charset="0"/>
              </a:rPr>
              <a:t>Correo (de nuevo)</a:t>
            </a:r>
            <a:r>
              <a:rPr lang="es-ES" sz="1400" dirty="0">
                <a:latin typeface="Arial" pitchFamily="34" charset="0"/>
                <a:cs typeface="Arial" pitchFamily="34" charset="0"/>
              </a:rPr>
              <a:t>. Introduzca "</a:t>
            </a:r>
            <a:r>
              <a:rPr lang="es-ES" sz="1400" b="1" dirty="0">
                <a:solidFill>
                  <a:srgbClr val="FF0000"/>
                </a:solidFill>
                <a:latin typeface="Arial" pitchFamily="34" charset="0"/>
                <a:cs typeface="Arial" pitchFamily="34" charset="0"/>
              </a:rPr>
              <a:t>repasalodemo@gmail.com</a:t>
            </a:r>
            <a:r>
              <a:rPr lang="es-ES" sz="1400" dirty="0">
                <a:latin typeface="Arial" pitchFamily="34" charset="0"/>
                <a:cs typeface="Arial" pitchFamily="34" charset="0"/>
              </a:rPr>
              <a:t>".</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18" name="action_area" descr="action_area"/>
          <p:cNvSpPr/>
          <p:nvPr/>
        </p:nvSpPr>
        <p:spPr>
          <a:xfrm>
            <a:off x="2117936" y="3141056"/>
            <a:ext cx="819177" cy="84836"/>
          </a:xfrm>
          <a:prstGeom prst="rect">
            <a:avLst/>
          </a:prstGeom>
          <a:noFill/>
          <a:ln w="19050">
            <a:solidFill>
              <a:srgbClr val="FF0000"/>
            </a:solidFill>
          </a:ln>
        </p:spPr>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un Cupón de Descuentos</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Paso9</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Haga clic en el campo </a:t>
            </a:r>
            <a:r>
              <a:rPr lang="es-ES" sz="1400" b="1" dirty="0">
                <a:solidFill>
                  <a:srgbClr val="000080"/>
                </a:solidFill>
                <a:latin typeface="Arial" pitchFamily="34" charset="0"/>
                <a:cs typeface="Arial" pitchFamily="34" charset="0"/>
              </a:rPr>
              <a:t>Nombre</a:t>
            </a:r>
            <a:r>
              <a:rPr lang="es-ES" sz="1400" dirty="0">
                <a:latin typeface="Arial" pitchFamily="34" charset="0"/>
                <a:cs typeface="Arial" pitchFamily="34" charset="0"/>
              </a:rPr>
              <a:t>.</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19" name="action_area" descr="action_area"/>
          <p:cNvSpPr/>
          <p:nvPr/>
        </p:nvSpPr>
        <p:spPr>
          <a:xfrm>
            <a:off x="2117936" y="3246092"/>
            <a:ext cx="948992" cy="84836"/>
          </a:xfrm>
          <a:prstGeom prst="rect">
            <a:avLst/>
          </a:prstGeom>
          <a:noFill/>
          <a:ln w="19050">
            <a:solidFill>
              <a:srgbClr val="FF0000"/>
            </a:solidFill>
          </a:ln>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un Cupón de Descuentos</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Paso10</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Escriba su nombre.</a:t>
            </a:r>
            <a:endParaRPr lang="es-ES" sz="1400" dirty="0">
              <a:solidFill>
                <a:srgbClr val="0070C0"/>
              </a:solidFill>
              <a:latin typeface="Arial" pitchFamily="34" charset="0"/>
              <a:cs typeface="Arial" pitchFamily="34" charset="0"/>
            </a:endParaRPr>
          </a:p>
          <a:p>
            <a:endParaRPr lang="es-ES" sz="1400" dirty="0">
              <a:solidFill>
                <a:srgbClr val="0070C0"/>
              </a:solidFill>
              <a:latin typeface="Arial" pitchFamily="34" charset="0"/>
              <a:cs typeface="Arial" pitchFamily="34" charset="0"/>
            </a:endParaRPr>
          </a:p>
          <a:p>
            <a:r>
              <a:rPr lang="es-ES" sz="1400" dirty="0">
                <a:latin typeface="Arial" pitchFamily="34" charset="0"/>
                <a:cs typeface="Arial" pitchFamily="34" charset="0"/>
              </a:rPr>
              <a:t>Introduzca la información que desee en el campo </a:t>
            </a:r>
            <a:r>
              <a:rPr lang="es-ES" sz="1400" b="1" dirty="0">
                <a:solidFill>
                  <a:srgbClr val="000080"/>
                </a:solidFill>
                <a:latin typeface="Arial" pitchFamily="34" charset="0"/>
                <a:cs typeface="Arial" pitchFamily="34" charset="0"/>
              </a:rPr>
              <a:t>Nombre</a:t>
            </a:r>
            <a:r>
              <a:rPr lang="es-ES" sz="1400" dirty="0">
                <a:latin typeface="Arial" pitchFamily="34" charset="0"/>
                <a:cs typeface="Arial" pitchFamily="34" charset="0"/>
              </a:rPr>
              <a:t>. Introduzca "</a:t>
            </a:r>
            <a:r>
              <a:rPr lang="es-ES" sz="1400" b="1" dirty="0">
                <a:solidFill>
                  <a:srgbClr val="FF0000"/>
                </a:solidFill>
                <a:latin typeface="Arial" pitchFamily="34" charset="0"/>
                <a:cs typeface="Arial" pitchFamily="34" charset="0"/>
              </a:rPr>
              <a:t>Repasalo</a:t>
            </a:r>
            <a:r>
              <a:rPr lang="es-ES" sz="1400" dirty="0">
                <a:latin typeface="Arial" pitchFamily="34" charset="0"/>
                <a:cs typeface="Arial" pitchFamily="34" charset="0"/>
              </a:rPr>
              <a:t>".</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20" name="action_area" descr="action_area"/>
          <p:cNvSpPr/>
          <p:nvPr/>
        </p:nvSpPr>
        <p:spPr>
          <a:xfrm>
            <a:off x="2117936" y="3246092"/>
            <a:ext cx="948992" cy="84836"/>
          </a:xfrm>
          <a:prstGeom prst="rect">
            <a:avLst/>
          </a:prstGeom>
          <a:noFill/>
          <a:ln w="19050">
            <a:solidFill>
              <a:srgbClr val="FF0000"/>
            </a:solidFill>
          </a:ln>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un Cupón de Descuentos</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Paso11</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Entre su apellido.</a:t>
            </a:r>
            <a:endParaRPr lang="es-ES" sz="1400" dirty="0">
              <a:solidFill>
                <a:srgbClr val="0070C0"/>
              </a:solidFill>
              <a:latin typeface="Arial" pitchFamily="34" charset="0"/>
              <a:cs typeface="Arial" pitchFamily="34" charset="0"/>
            </a:endParaRPr>
          </a:p>
          <a:p>
            <a:endParaRPr lang="es-ES" sz="1400" dirty="0">
              <a:solidFill>
                <a:srgbClr val="0070C0"/>
              </a:solidFill>
              <a:latin typeface="Arial" pitchFamily="34" charset="0"/>
              <a:cs typeface="Arial" pitchFamily="34" charset="0"/>
            </a:endParaRPr>
          </a:p>
          <a:p>
            <a:r>
              <a:rPr lang="es-ES" sz="1400" dirty="0">
                <a:latin typeface="Arial" pitchFamily="34" charset="0"/>
                <a:cs typeface="Arial" pitchFamily="34" charset="0"/>
              </a:rPr>
              <a:t>Introduzca la información que desee en el campo </a:t>
            </a:r>
            <a:r>
              <a:rPr lang="es-ES" sz="1400" b="1" dirty="0">
                <a:solidFill>
                  <a:srgbClr val="000080"/>
                </a:solidFill>
                <a:latin typeface="Arial" pitchFamily="34" charset="0"/>
                <a:cs typeface="Arial" pitchFamily="34" charset="0"/>
              </a:rPr>
              <a:t>Apellido</a:t>
            </a:r>
            <a:r>
              <a:rPr lang="es-ES" sz="1400" dirty="0">
                <a:latin typeface="Arial" pitchFamily="34" charset="0"/>
                <a:cs typeface="Arial" pitchFamily="34" charset="0"/>
              </a:rPr>
              <a:t>. Introduzca "</a:t>
            </a:r>
            <a:r>
              <a:rPr lang="es-ES" sz="1400" b="1" dirty="0">
                <a:solidFill>
                  <a:srgbClr val="FF0000"/>
                </a:solidFill>
                <a:latin typeface="Arial" pitchFamily="34" charset="0"/>
                <a:cs typeface="Arial" pitchFamily="34" charset="0"/>
              </a:rPr>
              <a:t>Demo</a:t>
            </a:r>
            <a:r>
              <a:rPr lang="es-ES" sz="1400" dirty="0">
                <a:latin typeface="Arial" pitchFamily="34" charset="0"/>
                <a:cs typeface="Arial" pitchFamily="34" charset="0"/>
              </a:rPr>
              <a:t>".</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21" name="action_area" descr="action_area"/>
          <p:cNvSpPr/>
          <p:nvPr/>
        </p:nvSpPr>
        <p:spPr>
          <a:xfrm>
            <a:off x="2117936" y="3351128"/>
            <a:ext cx="948992" cy="88876"/>
          </a:xfrm>
          <a:prstGeom prst="rect">
            <a:avLst/>
          </a:prstGeom>
          <a:noFill/>
          <a:ln w="19050">
            <a:solidFill>
              <a:srgbClr val="FF0000"/>
            </a:solidFill>
          </a:ln>
        </p:spPr>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un Cupón de Descuentos</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Paso12</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Indique en que ciudad reside.</a:t>
            </a:r>
            <a:endParaRPr lang="es-ES" sz="1400" dirty="0">
              <a:solidFill>
                <a:srgbClr val="0070C0"/>
              </a:solidFill>
              <a:latin typeface="Arial" pitchFamily="34" charset="0"/>
              <a:cs typeface="Arial" pitchFamily="34" charset="0"/>
            </a:endParaRPr>
          </a:p>
          <a:p>
            <a:endParaRPr lang="es-ES" sz="1400" dirty="0">
              <a:solidFill>
                <a:srgbClr val="0070C0"/>
              </a:solidFill>
              <a:latin typeface="Arial" pitchFamily="34" charset="0"/>
              <a:cs typeface="Arial" pitchFamily="34" charset="0"/>
            </a:endParaRPr>
          </a:p>
          <a:p>
            <a:r>
              <a:rPr lang="es-ES" sz="1400" dirty="0">
                <a:latin typeface="Arial" pitchFamily="34" charset="0"/>
                <a:cs typeface="Arial" pitchFamily="34" charset="0"/>
              </a:rPr>
              <a:t>Introduzca la información que desee en el campo </a:t>
            </a:r>
            <a:r>
              <a:rPr lang="es-ES" sz="1400" b="1" dirty="0">
                <a:solidFill>
                  <a:srgbClr val="000080"/>
                </a:solidFill>
                <a:latin typeface="Arial" pitchFamily="34" charset="0"/>
                <a:cs typeface="Arial" pitchFamily="34" charset="0"/>
              </a:rPr>
              <a:t>Ciudad</a:t>
            </a:r>
            <a:r>
              <a:rPr lang="es-ES" sz="1400" dirty="0">
                <a:latin typeface="Arial" pitchFamily="34" charset="0"/>
                <a:cs typeface="Arial" pitchFamily="34" charset="0"/>
              </a:rPr>
              <a:t>. Introduzca "</a:t>
            </a:r>
            <a:r>
              <a:rPr lang="es-ES" sz="1400" b="1" dirty="0">
                <a:solidFill>
                  <a:srgbClr val="FF0000"/>
                </a:solidFill>
                <a:latin typeface="Arial" pitchFamily="34" charset="0"/>
                <a:cs typeface="Arial" pitchFamily="34" charset="0"/>
              </a:rPr>
              <a:t>San Juan</a:t>
            </a:r>
            <a:r>
              <a:rPr lang="es-ES" sz="1400" dirty="0">
                <a:latin typeface="Arial" pitchFamily="34" charset="0"/>
                <a:cs typeface="Arial" pitchFamily="34" charset="0"/>
              </a:rPr>
              <a:t>".</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22" name="action_area" descr="action_area"/>
          <p:cNvSpPr/>
          <p:nvPr/>
        </p:nvSpPr>
        <p:spPr>
          <a:xfrm>
            <a:off x="2117936" y="3460204"/>
            <a:ext cx="684886" cy="84836"/>
          </a:xfrm>
          <a:prstGeom prst="rect">
            <a:avLst/>
          </a:prstGeom>
          <a:noFill/>
          <a:ln w="19050">
            <a:solidFill>
              <a:srgbClr val="FF0000"/>
            </a:solidFill>
          </a:ln>
        </p:spPr>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un Cupón de Descuentos</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Paso13</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Haga clic en el campo </a:t>
            </a:r>
            <a:r>
              <a:rPr lang="es-ES" sz="1400" b="1" dirty="0">
                <a:solidFill>
                  <a:srgbClr val="000080"/>
                </a:solidFill>
                <a:latin typeface="Arial" pitchFamily="34" charset="0"/>
                <a:cs typeface="Arial" pitchFamily="34" charset="0"/>
              </a:rPr>
              <a:t>Escriba las palabras de arriba</a:t>
            </a:r>
            <a:r>
              <a:rPr lang="es-ES" sz="1400" dirty="0">
                <a:latin typeface="Arial" pitchFamily="34" charset="0"/>
                <a:cs typeface="Arial" pitchFamily="34" charset="0"/>
              </a:rPr>
              <a:t>.</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23" name="action_area" descr="action_area"/>
          <p:cNvSpPr/>
          <p:nvPr/>
        </p:nvSpPr>
        <p:spPr>
          <a:xfrm>
            <a:off x="2928161" y="3892469"/>
            <a:ext cx="684886" cy="88876"/>
          </a:xfrm>
          <a:prstGeom prst="rect">
            <a:avLst/>
          </a:prstGeom>
          <a:noFill/>
          <a:ln w="19050">
            <a:solidFill>
              <a:srgbClr val="FF0000"/>
            </a:solidFill>
          </a:ln>
        </p:spPr>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un Cupón de Descuentos</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Paso14</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El código CAPTCHA es una sistema de seguridad que previene la creación de cuentas hackeadas o automáticas en el sistema. Es necesario que ingrese las letras que identifique en la imágen presentada.</a:t>
            </a:r>
            <a:endParaRPr lang="es-ES" sz="1400" dirty="0">
              <a:solidFill>
                <a:srgbClr val="0070C0"/>
              </a:solidFill>
              <a:latin typeface="Arial" pitchFamily="34" charset="0"/>
              <a:cs typeface="Arial" pitchFamily="34" charset="0"/>
            </a:endParaRPr>
          </a:p>
          <a:p>
            <a:endParaRPr lang="es-ES" sz="1400" dirty="0">
              <a:solidFill>
                <a:srgbClr val="0070C0"/>
              </a:solidFill>
              <a:latin typeface="Arial" pitchFamily="34" charset="0"/>
              <a:cs typeface="Arial" pitchFamily="34" charset="0"/>
            </a:endParaRPr>
          </a:p>
          <a:p>
            <a:r>
              <a:rPr lang="es-ES" sz="1400" dirty="0">
                <a:latin typeface="Arial" pitchFamily="34" charset="0"/>
                <a:cs typeface="Arial" pitchFamily="34" charset="0"/>
              </a:rPr>
              <a:t>Introduzca la información que desee en el campo </a:t>
            </a:r>
            <a:r>
              <a:rPr lang="es-ES" sz="1400" b="1" dirty="0">
                <a:solidFill>
                  <a:srgbClr val="000080"/>
                </a:solidFill>
                <a:latin typeface="Arial" pitchFamily="34" charset="0"/>
                <a:cs typeface="Arial" pitchFamily="34" charset="0"/>
              </a:rPr>
              <a:t>Escriba los números que oye</a:t>
            </a:r>
            <a:r>
              <a:rPr lang="es-ES" sz="1400" dirty="0">
                <a:latin typeface="Arial" pitchFamily="34" charset="0"/>
                <a:cs typeface="Arial" pitchFamily="34" charset="0"/>
              </a:rPr>
              <a:t>. Introduzca "</a:t>
            </a:r>
            <a:r>
              <a:rPr lang="es-ES" sz="1400" b="1" dirty="0">
                <a:solidFill>
                  <a:srgbClr val="FF0000"/>
                </a:solidFill>
                <a:latin typeface="Arial" pitchFamily="34" charset="0"/>
                <a:cs typeface="Arial" pitchFamily="34" charset="0"/>
              </a:rPr>
              <a:t>seccessful venerns</a:t>
            </a:r>
            <a:r>
              <a:rPr lang="es-ES" sz="1400" dirty="0">
                <a:latin typeface="Arial" pitchFamily="34" charset="0"/>
                <a:cs typeface="Arial" pitchFamily="34" charset="0"/>
              </a:rPr>
              <a:t>".</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24" name="action_area" descr="action_area"/>
          <p:cNvSpPr/>
          <p:nvPr/>
        </p:nvSpPr>
        <p:spPr>
          <a:xfrm>
            <a:off x="2928161" y="3892469"/>
            <a:ext cx="684886" cy="88876"/>
          </a:xfrm>
          <a:prstGeom prst="rect">
            <a:avLst/>
          </a:prstGeom>
          <a:noFill/>
          <a:ln w="19050">
            <a:solidFill>
              <a:srgbClr val="FF0000"/>
            </a:solidFill>
          </a:ln>
        </p:spPr>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un Cupón de Descuentos</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Paso15</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Si ustéd adquirió el curso por medio de una promoción de descuento, es necesario que ingrese el codigo provisto en su recibo en éste campo. De no hacerlo, no receibirá el código de acceso al sistema. El código de acceso de descuento no se puede reusar.</a:t>
            </a:r>
            <a:endParaRPr lang="es-ES" sz="1400" dirty="0">
              <a:solidFill>
                <a:srgbClr val="0070C0"/>
              </a:solidFill>
              <a:latin typeface="Arial" pitchFamily="34" charset="0"/>
              <a:cs typeface="Arial" pitchFamily="34" charset="0"/>
            </a:endParaRPr>
          </a:p>
          <a:p>
            <a:endParaRPr lang="es-ES" sz="1400" dirty="0">
              <a:solidFill>
                <a:srgbClr val="0070C0"/>
              </a:solidFill>
              <a:latin typeface="Arial" pitchFamily="34" charset="0"/>
              <a:cs typeface="Arial" pitchFamily="34" charset="0"/>
            </a:endParaRPr>
          </a:p>
          <a:p>
            <a:r>
              <a:rPr lang="es-ES" sz="1400" dirty="0">
                <a:latin typeface="Arial" pitchFamily="34" charset="0"/>
                <a:cs typeface="Arial" pitchFamily="34" charset="0"/>
              </a:rPr>
              <a:t>Si usted planifica comprar el repaso por medio de tarjeta de crédito u otro medio de pago puede dejar este campo en blanco.</a:t>
            </a:r>
            <a:endParaRPr lang="es-ES" sz="1400" dirty="0">
              <a:solidFill>
                <a:srgbClr val="0070C0"/>
              </a:solidFill>
              <a:latin typeface="Arial" pitchFamily="34" charset="0"/>
              <a:cs typeface="Arial" pitchFamily="34" charset="0"/>
            </a:endParaRPr>
          </a:p>
          <a:p>
            <a:endParaRPr lang="es-ES" sz="1400" dirty="0">
              <a:solidFill>
                <a:srgbClr val="0070C0"/>
              </a:solidFill>
              <a:latin typeface="Arial" pitchFamily="34" charset="0"/>
              <a:cs typeface="Arial" pitchFamily="34" charset="0"/>
            </a:endParaRPr>
          </a:p>
          <a:p>
            <a:r>
              <a:rPr lang="es-ES" sz="1400" dirty="0">
                <a:latin typeface="Arial" pitchFamily="34" charset="0"/>
                <a:cs typeface="Arial" pitchFamily="34" charset="0"/>
              </a:rPr>
              <a:t>Haga clic en el campo </a:t>
            </a:r>
            <a:r>
              <a:rPr lang="es-ES" sz="1400" b="1" dirty="0">
                <a:solidFill>
                  <a:srgbClr val="000080"/>
                </a:solidFill>
                <a:latin typeface="Arial" pitchFamily="34" charset="0"/>
                <a:cs typeface="Arial" pitchFamily="34" charset="0"/>
              </a:rPr>
              <a:t>Código Cupón</a:t>
            </a:r>
            <a:r>
              <a:rPr lang="es-ES" sz="1400" dirty="0">
                <a:latin typeface="Arial" pitchFamily="34" charset="0"/>
                <a:cs typeface="Arial" pitchFamily="34" charset="0"/>
              </a:rPr>
              <a:t>.</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25" name="action_area" descr="action_area"/>
          <p:cNvSpPr/>
          <p:nvPr/>
        </p:nvSpPr>
        <p:spPr>
          <a:xfrm>
            <a:off x="2117936" y="4308573"/>
            <a:ext cx="948992" cy="88876"/>
          </a:xfrm>
          <a:prstGeom prst="rect">
            <a:avLst/>
          </a:prstGeom>
          <a:noFill/>
          <a:ln w="19050">
            <a:solidFill>
              <a:srgbClr val="FF0000"/>
            </a:solidFill>
          </a:ln>
        </p:spPr>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un Cupón de Descuentos</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Paso16</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En este ejemplo utilizaremos un código de descuento de demostración.</a:t>
            </a:r>
            <a:endParaRPr lang="es-ES" sz="1400" dirty="0">
              <a:solidFill>
                <a:srgbClr val="0070C0"/>
              </a:solidFill>
              <a:latin typeface="Arial" pitchFamily="34" charset="0"/>
              <a:cs typeface="Arial" pitchFamily="34" charset="0"/>
            </a:endParaRPr>
          </a:p>
          <a:p>
            <a:endParaRPr lang="es-ES" sz="1400" dirty="0">
              <a:solidFill>
                <a:srgbClr val="0070C0"/>
              </a:solidFill>
              <a:latin typeface="Arial" pitchFamily="34" charset="0"/>
              <a:cs typeface="Arial" pitchFamily="34" charset="0"/>
            </a:endParaRPr>
          </a:p>
          <a:p>
            <a:r>
              <a:rPr lang="es-ES" sz="1400" dirty="0">
                <a:latin typeface="Arial" pitchFamily="34" charset="0"/>
                <a:cs typeface="Arial" pitchFamily="34" charset="0"/>
              </a:rPr>
              <a:t>Introduzca la información que desee en el campo </a:t>
            </a:r>
            <a:r>
              <a:rPr lang="es-ES" sz="1400" b="1" dirty="0">
                <a:solidFill>
                  <a:srgbClr val="000080"/>
                </a:solidFill>
                <a:latin typeface="Arial" pitchFamily="34" charset="0"/>
                <a:cs typeface="Arial" pitchFamily="34" charset="0"/>
              </a:rPr>
              <a:t>Código Cupón</a:t>
            </a:r>
            <a:r>
              <a:rPr lang="es-ES" sz="1400" dirty="0">
                <a:latin typeface="Arial" pitchFamily="34" charset="0"/>
                <a:cs typeface="Arial" pitchFamily="34" charset="0"/>
              </a:rPr>
              <a:t>. Introduzca "</a:t>
            </a:r>
            <a:r>
              <a:rPr lang="es-ES" sz="1400" b="1" dirty="0">
                <a:solidFill>
                  <a:srgbClr val="FF0000"/>
                </a:solidFill>
                <a:latin typeface="Arial" pitchFamily="34" charset="0"/>
                <a:cs typeface="Arial" pitchFamily="34" charset="0"/>
              </a:rPr>
              <a:t>1a1b1c1d1f1g1h1i1j1k1l1m</a:t>
            </a:r>
            <a:r>
              <a:rPr lang="es-ES" sz="1400" dirty="0">
                <a:latin typeface="Arial" pitchFamily="34" charset="0"/>
                <a:cs typeface="Arial" pitchFamily="34" charset="0"/>
              </a:rPr>
              <a:t>".</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26" name="action_area" descr="action_area"/>
          <p:cNvSpPr/>
          <p:nvPr/>
        </p:nvSpPr>
        <p:spPr>
          <a:xfrm>
            <a:off x="2117936" y="4308573"/>
            <a:ext cx="948992" cy="88876"/>
          </a:xfrm>
          <a:prstGeom prst="rect">
            <a:avLst/>
          </a:prstGeom>
          <a:noFill/>
          <a:ln w="19050">
            <a:solidFill>
              <a:srgbClr val="FF0000"/>
            </a:solidFill>
          </a:ln>
        </p:spPr>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un Cupón de Descuentos</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Paso17</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Pulse el botón izquierdo del ratón sobre la barra de desplazamiento y arrástrelo hasta la ubicación que desee.</a:t>
            </a:r>
            <a:endParaRPr lang="es-ES" sz="1400" dirty="0">
              <a:solidFill>
                <a:srgbClr val="0070C0"/>
              </a:solidFill>
              <a:latin typeface="Arial" pitchFamily="34" charset="0"/>
              <a:cs typeface="Arial" pitchFamily="34" charset="0"/>
            </a:endParaRPr>
          </a:p>
          <a:p>
            <a:endParaRPr lang="es-ES" sz="1400" dirty="0">
              <a:solidFill>
                <a:srgbClr val="0070C0"/>
              </a:solidFill>
              <a:latin typeface="Arial" pitchFamily="34" charset="0"/>
              <a:cs typeface="Arial" pitchFamily="34" charset="0"/>
            </a:endParaRPr>
          </a:p>
          <a:p>
            <a:r>
              <a:rPr lang="es-ES" sz="1400" dirty="0">
                <a:latin typeface="Arial" pitchFamily="34" charset="0"/>
                <a:cs typeface="Arial" pitchFamily="34" charset="0"/>
              </a:rPr>
              <a:t>Esto le permitira ver el final de la pantalla donde se encuentra el botón de crear.</a:t>
            </a:r>
            <a:endParaRPr lang="es-ES" sz="1400" dirty="0">
              <a:solidFill>
                <a:srgbClr val="0070C0"/>
              </a:solidFill>
              <a:latin typeface="Arial" pitchFamily="34" charset="0"/>
              <a:cs typeface="Arial" pitchFamily="34" charset="0"/>
            </a:endParaRPr>
          </a:p>
          <a:p>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un Cupón de Descuentos</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Este tema demuestra como matricularse en el repaso del PEAU para aquellas personas que han obtenido un cupon de descuentos.</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un Cupón de Descuentos</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Paso18</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Haga clic en el botón </a:t>
            </a:r>
            <a:r>
              <a:rPr lang="es-ES" sz="1400" b="1" dirty="0">
                <a:solidFill>
                  <a:srgbClr val="000080"/>
                </a:solidFill>
                <a:latin typeface="Arial" pitchFamily="34" charset="0"/>
                <a:cs typeface="Arial" pitchFamily="34" charset="0"/>
              </a:rPr>
              <a:t>Crear cuenta</a:t>
            </a:r>
            <a:r>
              <a:rPr lang="es-ES" sz="1400" dirty="0">
                <a:latin typeface="Arial" pitchFamily="34" charset="0"/>
                <a:cs typeface="Arial" pitchFamily="34" charset="0"/>
              </a:rPr>
              <a:t>.</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27" name="action_area" descr="action_area"/>
          <p:cNvSpPr/>
          <p:nvPr/>
        </p:nvSpPr>
        <p:spPr>
          <a:xfrm>
            <a:off x="2113460" y="3763193"/>
            <a:ext cx="443161" cy="92916"/>
          </a:xfrm>
          <a:prstGeom prst="rect">
            <a:avLst/>
          </a:prstGeom>
          <a:noFill/>
          <a:ln w="19050">
            <a:solidFill>
              <a:srgbClr val="FF0000"/>
            </a:solidFill>
          </a:ln>
        </p:spPr>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un Cupón de Descuentos</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Paso19</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El sistema le envía un e-mail de confirmación a la dirección que indicó al crear su cuenta.  Deberá acceder ese email para activar el acceso a su cuenta.</a:t>
            </a:r>
            <a:endParaRPr lang="es-ES" sz="1400" dirty="0">
              <a:solidFill>
                <a:srgbClr val="0070C0"/>
              </a:solidFill>
              <a:latin typeface="Arial" pitchFamily="34" charset="0"/>
              <a:cs typeface="Arial" pitchFamily="34" charset="0"/>
            </a:endParaRPr>
          </a:p>
          <a:p>
            <a:r>
              <a:rPr lang="es-ES" sz="1400" dirty="0">
                <a:latin typeface="Arial" pitchFamily="34" charset="0"/>
                <a:cs typeface="Arial" pitchFamily="34" charset="0"/>
              </a:rPr>
              <a:t> </a:t>
            </a:r>
            <a:endParaRPr lang="es-ES" sz="1400" dirty="0">
              <a:solidFill>
                <a:srgbClr val="0070C0"/>
              </a:solidFill>
              <a:latin typeface="Arial" pitchFamily="34" charset="0"/>
              <a:cs typeface="Arial" pitchFamily="34" charset="0"/>
            </a:endParaRPr>
          </a:p>
          <a:p>
            <a:r>
              <a:rPr lang="es-ES" sz="1400" dirty="0">
                <a:latin typeface="Arial" pitchFamily="34" charset="0"/>
                <a:cs typeface="Arial" pitchFamily="34" charset="0"/>
              </a:rPr>
              <a:t>Haga clic en el botón </a:t>
            </a:r>
            <a:r>
              <a:rPr lang="es-ES" sz="1400" b="1" dirty="0">
                <a:solidFill>
                  <a:srgbClr val="000080"/>
                </a:solidFill>
                <a:latin typeface="Arial" pitchFamily="34" charset="0"/>
                <a:cs typeface="Arial" pitchFamily="34" charset="0"/>
              </a:rPr>
              <a:t>Continuar</a:t>
            </a:r>
            <a:r>
              <a:rPr lang="es-ES" sz="1400" dirty="0">
                <a:latin typeface="Arial" pitchFamily="34" charset="0"/>
                <a:cs typeface="Arial" pitchFamily="34" charset="0"/>
              </a:rPr>
              <a:t>.</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28" name="action_area" descr="action_area"/>
          <p:cNvSpPr/>
          <p:nvPr/>
        </p:nvSpPr>
        <p:spPr>
          <a:xfrm>
            <a:off x="2570051" y="3003701"/>
            <a:ext cx="358110" cy="92916"/>
          </a:xfrm>
          <a:prstGeom prst="rect">
            <a:avLst/>
          </a:prstGeom>
          <a:noFill/>
          <a:ln w="19050">
            <a:solidFill>
              <a:srgbClr val="FF0000"/>
            </a:solidFill>
          </a:ln>
        </p:spPr>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un Cupón de Descuentos</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Paso20</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Abrimos un nuevo TAB del Internet Explorer para entrar a la cuenta de E-MAIL.</a:t>
            </a:r>
            <a:endParaRPr lang="es-ES" sz="1400" dirty="0">
              <a:solidFill>
                <a:srgbClr val="0070C0"/>
              </a:solidFill>
              <a:latin typeface="Arial" pitchFamily="34" charset="0"/>
              <a:cs typeface="Arial" pitchFamily="34" charset="0"/>
            </a:endParaRPr>
          </a:p>
          <a:p>
            <a:endParaRPr lang="es-ES" sz="1400" dirty="0">
              <a:solidFill>
                <a:srgbClr val="0070C0"/>
              </a:solidFill>
              <a:latin typeface="Arial" pitchFamily="34" charset="0"/>
              <a:cs typeface="Arial" pitchFamily="34" charset="0"/>
            </a:endParaRPr>
          </a:p>
          <a:p>
            <a:r>
              <a:rPr lang="es-ES" sz="1400" dirty="0">
                <a:latin typeface="Arial" pitchFamily="34" charset="0"/>
                <a:cs typeface="Arial" pitchFamily="34" charset="0"/>
              </a:rPr>
              <a:t>Haga clic en el botón </a:t>
            </a:r>
            <a:r>
              <a:rPr lang="es-ES" sz="1400" b="1" dirty="0">
                <a:solidFill>
                  <a:srgbClr val="000080"/>
                </a:solidFill>
                <a:latin typeface="Arial" pitchFamily="34" charset="0"/>
                <a:cs typeface="Arial" pitchFamily="34" charset="0"/>
              </a:rPr>
              <a:t>New Tab (Ctrl+T)</a:t>
            </a:r>
            <a:r>
              <a:rPr lang="es-ES" sz="1400" dirty="0">
                <a:latin typeface="Arial" pitchFamily="34" charset="0"/>
                <a:cs typeface="Arial" pitchFamily="34" charset="0"/>
              </a:rPr>
              <a:t>.</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29" name="action_area" descr="action_area"/>
          <p:cNvSpPr/>
          <p:nvPr/>
        </p:nvSpPr>
        <p:spPr>
          <a:xfrm>
            <a:off x="3626476" y="1476636"/>
            <a:ext cx="125338" cy="109076"/>
          </a:xfrm>
          <a:prstGeom prst="rect">
            <a:avLst/>
          </a:prstGeom>
          <a:noFill/>
          <a:ln w="19050">
            <a:solidFill>
              <a:srgbClr val="FF0000"/>
            </a:solidFill>
          </a:ln>
        </p:spPr>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un Cupón de Descuentos</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Paso21</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Haga clic en el campo </a:t>
            </a:r>
            <a:r>
              <a:rPr lang="es-ES" sz="1400" b="1" dirty="0">
                <a:solidFill>
                  <a:srgbClr val="000080"/>
                </a:solidFill>
                <a:latin typeface="Arial" pitchFamily="34" charset="0"/>
                <a:cs typeface="Arial" pitchFamily="34" charset="0"/>
              </a:rPr>
              <a:t>Address</a:t>
            </a:r>
            <a:r>
              <a:rPr lang="es-ES" sz="1400" dirty="0">
                <a:latin typeface="Arial" pitchFamily="34" charset="0"/>
                <a:cs typeface="Arial" pitchFamily="34" charset="0"/>
              </a:rPr>
              <a:t>.</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30" name="action_area" descr="action_area"/>
          <p:cNvSpPr/>
          <p:nvPr/>
        </p:nvSpPr>
        <p:spPr>
          <a:xfrm>
            <a:off x="886932" y="1496835"/>
            <a:ext cx="1513016" cy="60597"/>
          </a:xfrm>
          <a:prstGeom prst="rect">
            <a:avLst/>
          </a:prstGeom>
          <a:noFill/>
          <a:ln w="19050">
            <a:solidFill>
              <a:srgbClr val="FF0000"/>
            </a:solidFill>
          </a:ln>
        </p:spPr>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un Cupón de Descuentos</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Paso22</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Escriba la dirección de su proveedor de correo electrónico.</a:t>
            </a:r>
            <a:endParaRPr lang="es-ES" sz="1400" dirty="0">
              <a:solidFill>
                <a:srgbClr val="0070C0"/>
              </a:solidFill>
              <a:latin typeface="Arial" pitchFamily="34" charset="0"/>
              <a:cs typeface="Arial" pitchFamily="34" charset="0"/>
            </a:endParaRPr>
          </a:p>
          <a:p>
            <a:endParaRPr lang="es-ES" sz="1400" dirty="0">
              <a:solidFill>
                <a:srgbClr val="0070C0"/>
              </a:solidFill>
              <a:latin typeface="Arial" pitchFamily="34" charset="0"/>
              <a:cs typeface="Arial" pitchFamily="34" charset="0"/>
            </a:endParaRPr>
          </a:p>
          <a:p>
            <a:r>
              <a:rPr lang="es-ES" sz="1400" dirty="0">
                <a:latin typeface="Arial" pitchFamily="34" charset="0"/>
                <a:cs typeface="Arial" pitchFamily="34" charset="0"/>
              </a:rPr>
              <a:t>Introduzca la información que desee en el campo. Introduzca "</a:t>
            </a:r>
            <a:r>
              <a:rPr lang="es-ES" sz="1400" b="1" dirty="0">
                <a:solidFill>
                  <a:srgbClr val="FF0000"/>
                </a:solidFill>
                <a:latin typeface="Arial" pitchFamily="34" charset="0"/>
                <a:cs typeface="Arial" pitchFamily="34" charset="0"/>
              </a:rPr>
              <a:t>www.gmail.com</a:t>
            </a:r>
            <a:r>
              <a:rPr lang="es-ES" sz="1400" dirty="0">
                <a:latin typeface="Arial" pitchFamily="34" charset="0"/>
                <a:cs typeface="Arial" pitchFamily="34" charset="0"/>
              </a:rPr>
              <a:t>".</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31" name="action_area" descr="action_area"/>
          <p:cNvSpPr/>
          <p:nvPr/>
        </p:nvSpPr>
        <p:spPr>
          <a:xfrm>
            <a:off x="886932" y="1496835"/>
            <a:ext cx="1513016" cy="60597"/>
          </a:xfrm>
          <a:prstGeom prst="rect">
            <a:avLst/>
          </a:prstGeom>
          <a:noFill/>
          <a:ln w="19050">
            <a:solidFill>
              <a:srgbClr val="FF0000"/>
            </a:solidFill>
          </a:ln>
        </p:spPr>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un Cupón de Descuentos</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Paso23</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Procedemos a conectarnos a nuestro sistema de correo electrónico.</a:t>
            </a:r>
            <a:endParaRPr lang="es-ES" sz="1400" dirty="0">
              <a:solidFill>
                <a:srgbClr val="0070C0"/>
              </a:solidFill>
              <a:latin typeface="Arial" pitchFamily="34" charset="0"/>
              <a:cs typeface="Arial" pitchFamily="34" charset="0"/>
            </a:endParaRPr>
          </a:p>
          <a:p>
            <a:endParaRPr lang="es-ES" sz="1400" dirty="0">
              <a:solidFill>
                <a:srgbClr val="0070C0"/>
              </a:solidFill>
              <a:latin typeface="Arial" pitchFamily="34" charset="0"/>
              <a:cs typeface="Arial" pitchFamily="34" charset="0"/>
            </a:endParaRPr>
          </a:p>
          <a:p>
            <a:r>
              <a:rPr lang="es-ES" sz="1400" dirty="0">
                <a:latin typeface="Arial" pitchFamily="34" charset="0"/>
                <a:cs typeface="Arial" pitchFamily="34" charset="0"/>
              </a:rPr>
              <a:t>Haga clic en el campo </a:t>
            </a:r>
            <a:r>
              <a:rPr lang="es-ES" sz="1400" b="1" dirty="0">
                <a:solidFill>
                  <a:srgbClr val="000080"/>
                </a:solidFill>
                <a:latin typeface="Arial" pitchFamily="34" charset="0"/>
                <a:cs typeface="Arial" pitchFamily="34" charset="0"/>
              </a:rPr>
              <a:t>Username</a:t>
            </a:r>
            <a:r>
              <a:rPr lang="es-ES" sz="1400" dirty="0">
                <a:latin typeface="Arial" pitchFamily="34" charset="0"/>
                <a:cs typeface="Arial" pitchFamily="34" charset="0"/>
              </a:rPr>
              <a:t>.</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32" name="action_area" descr="action_area"/>
          <p:cNvSpPr/>
          <p:nvPr/>
        </p:nvSpPr>
        <p:spPr>
          <a:xfrm>
            <a:off x="3460850" y="2430041"/>
            <a:ext cx="1266815" cy="129275"/>
          </a:xfrm>
          <a:prstGeom prst="rect">
            <a:avLst/>
          </a:prstGeom>
          <a:noFill/>
          <a:ln w="19050">
            <a:solidFill>
              <a:srgbClr val="FF0000"/>
            </a:solidFill>
          </a:ln>
        </p:spPr>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un Cupón de Descuentos</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Paso24</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Entre la cuenta de su correo electrónico.</a:t>
            </a:r>
            <a:endParaRPr lang="es-ES" sz="1400" dirty="0">
              <a:solidFill>
                <a:srgbClr val="0070C0"/>
              </a:solidFill>
              <a:latin typeface="Arial" pitchFamily="34" charset="0"/>
              <a:cs typeface="Arial" pitchFamily="34" charset="0"/>
            </a:endParaRPr>
          </a:p>
          <a:p>
            <a:endParaRPr lang="es-ES" sz="1400" dirty="0">
              <a:solidFill>
                <a:srgbClr val="0070C0"/>
              </a:solidFill>
              <a:latin typeface="Arial" pitchFamily="34" charset="0"/>
              <a:cs typeface="Arial" pitchFamily="34" charset="0"/>
            </a:endParaRPr>
          </a:p>
          <a:p>
            <a:r>
              <a:rPr lang="es-ES" sz="1400" dirty="0">
                <a:latin typeface="Arial" pitchFamily="34" charset="0"/>
                <a:cs typeface="Arial" pitchFamily="34" charset="0"/>
              </a:rPr>
              <a:t>Introduzca la información que desee en el campo </a:t>
            </a:r>
            <a:r>
              <a:rPr lang="es-ES" sz="1400" b="1" dirty="0">
                <a:solidFill>
                  <a:srgbClr val="000080"/>
                </a:solidFill>
                <a:latin typeface="Arial" pitchFamily="34" charset="0"/>
                <a:cs typeface="Arial" pitchFamily="34" charset="0"/>
              </a:rPr>
              <a:t>Username</a:t>
            </a:r>
            <a:r>
              <a:rPr lang="es-ES" sz="1400" dirty="0">
                <a:latin typeface="Arial" pitchFamily="34" charset="0"/>
                <a:cs typeface="Arial" pitchFamily="34" charset="0"/>
              </a:rPr>
              <a:t>. Introduzca "</a:t>
            </a:r>
            <a:r>
              <a:rPr lang="es-ES" sz="1400" b="1" dirty="0">
                <a:solidFill>
                  <a:srgbClr val="FF0000"/>
                </a:solidFill>
                <a:latin typeface="Arial" pitchFamily="34" charset="0"/>
                <a:cs typeface="Arial" pitchFamily="34" charset="0"/>
              </a:rPr>
              <a:t>repasalodemo@gmail.com</a:t>
            </a:r>
            <a:r>
              <a:rPr lang="es-ES" sz="1400" dirty="0">
                <a:latin typeface="Arial" pitchFamily="34" charset="0"/>
                <a:cs typeface="Arial" pitchFamily="34" charset="0"/>
              </a:rPr>
              <a:t>".</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33" name="action_area" descr="action_area"/>
          <p:cNvSpPr/>
          <p:nvPr/>
        </p:nvSpPr>
        <p:spPr>
          <a:xfrm>
            <a:off x="3460850" y="2430041"/>
            <a:ext cx="1266815" cy="129275"/>
          </a:xfrm>
          <a:prstGeom prst="rect">
            <a:avLst/>
          </a:prstGeom>
          <a:noFill/>
          <a:ln w="19050">
            <a:solidFill>
              <a:srgbClr val="FF0000"/>
            </a:solidFill>
          </a:ln>
        </p:spPr>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un Cupón de Descuentos</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Paso25</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Haga clic en el campo </a:t>
            </a:r>
            <a:r>
              <a:rPr lang="es-ES" sz="1400" b="1" dirty="0">
                <a:solidFill>
                  <a:srgbClr val="000080"/>
                </a:solidFill>
                <a:latin typeface="Arial" pitchFamily="34" charset="0"/>
                <a:cs typeface="Arial" pitchFamily="34" charset="0"/>
              </a:rPr>
              <a:t>Password</a:t>
            </a:r>
            <a:r>
              <a:rPr lang="es-ES" sz="1400" dirty="0">
                <a:latin typeface="Arial" pitchFamily="34" charset="0"/>
                <a:cs typeface="Arial" pitchFamily="34" charset="0"/>
              </a:rPr>
              <a:t>.</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34" name="action_area" descr="action_area"/>
          <p:cNvSpPr/>
          <p:nvPr/>
        </p:nvSpPr>
        <p:spPr>
          <a:xfrm>
            <a:off x="3460850" y="2712831"/>
            <a:ext cx="1266815" cy="129275"/>
          </a:xfrm>
          <a:prstGeom prst="rect">
            <a:avLst/>
          </a:prstGeom>
          <a:noFill/>
          <a:ln w="19050">
            <a:solidFill>
              <a:srgbClr val="FF0000"/>
            </a:solidFill>
          </a:ln>
        </p:spPr>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un Cupón de Descuentos</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Paso26</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Entre la contraseña de su correo electrónico.</a:t>
            </a:r>
            <a:endParaRPr lang="es-ES" sz="1400" dirty="0">
              <a:solidFill>
                <a:srgbClr val="0070C0"/>
              </a:solidFill>
              <a:latin typeface="Arial" pitchFamily="34" charset="0"/>
              <a:cs typeface="Arial" pitchFamily="34" charset="0"/>
            </a:endParaRPr>
          </a:p>
          <a:p>
            <a:endParaRPr lang="es-ES" sz="1400" dirty="0">
              <a:solidFill>
                <a:srgbClr val="0070C0"/>
              </a:solidFill>
              <a:latin typeface="Arial" pitchFamily="34" charset="0"/>
              <a:cs typeface="Arial" pitchFamily="34" charset="0"/>
            </a:endParaRPr>
          </a:p>
          <a:p>
            <a:r>
              <a:rPr lang="es-ES" sz="1400" dirty="0">
                <a:latin typeface="Arial" pitchFamily="34" charset="0"/>
                <a:cs typeface="Arial" pitchFamily="34" charset="0"/>
              </a:rPr>
              <a:t>Introduzca la información que desee en el campo </a:t>
            </a:r>
            <a:r>
              <a:rPr lang="es-ES" sz="1400" b="1" dirty="0">
                <a:solidFill>
                  <a:srgbClr val="000080"/>
                </a:solidFill>
                <a:latin typeface="Arial" pitchFamily="34" charset="0"/>
                <a:cs typeface="Arial" pitchFamily="34" charset="0"/>
              </a:rPr>
              <a:t>Password</a:t>
            </a:r>
            <a:r>
              <a:rPr lang="es-ES" sz="1400" dirty="0">
                <a:latin typeface="Arial" pitchFamily="34" charset="0"/>
                <a:cs typeface="Arial" pitchFamily="34" charset="0"/>
              </a:rPr>
              <a:t>. Introduzca "</a:t>
            </a:r>
            <a:r>
              <a:rPr lang="es-ES" sz="1400" b="1" dirty="0">
                <a:solidFill>
                  <a:srgbClr val="FF0000"/>
                </a:solidFill>
                <a:latin typeface="Arial" pitchFamily="34" charset="0"/>
                <a:cs typeface="Arial" pitchFamily="34" charset="0"/>
              </a:rPr>
              <a:t>password</a:t>
            </a:r>
            <a:r>
              <a:rPr lang="es-ES" sz="1400" dirty="0">
                <a:latin typeface="Arial" pitchFamily="34" charset="0"/>
                <a:cs typeface="Arial" pitchFamily="34" charset="0"/>
              </a:rPr>
              <a:t>".</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35" name="action_area" descr="action_area"/>
          <p:cNvSpPr/>
          <p:nvPr/>
        </p:nvSpPr>
        <p:spPr>
          <a:xfrm>
            <a:off x="3460850" y="2712831"/>
            <a:ext cx="1266815" cy="129275"/>
          </a:xfrm>
          <a:prstGeom prst="rect">
            <a:avLst/>
          </a:prstGeom>
          <a:noFill/>
          <a:ln w="19050">
            <a:solidFill>
              <a:srgbClr val="FF0000"/>
            </a:solidFill>
          </a:ln>
        </p:spPr>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un Cupón de Descuentos</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Paso27</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Haga clic en el botón </a:t>
            </a:r>
            <a:r>
              <a:rPr lang="es-ES" sz="1400" b="1" dirty="0">
                <a:solidFill>
                  <a:srgbClr val="000080"/>
                </a:solidFill>
                <a:latin typeface="Arial" pitchFamily="34" charset="0"/>
                <a:cs typeface="Arial" pitchFamily="34" charset="0"/>
              </a:rPr>
              <a:t>Sign in</a:t>
            </a:r>
            <a:r>
              <a:rPr lang="es-ES" sz="1400" dirty="0">
                <a:latin typeface="Arial" pitchFamily="34" charset="0"/>
                <a:cs typeface="Arial" pitchFamily="34" charset="0"/>
              </a:rPr>
              <a:t>.</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36" name="action_area" descr="action_area"/>
          <p:cNvSpPr/>
          <p:nvPr/>
        </p:nvSpPr>
        <p:spPr>
          <a:xfrm>
            <a:off x="3460850" y="2922904"/>
            <a:ext cx="273059" cy="129275"/>
          </a:xfrm>
          <a:prstGeom prst="rect">
            <a:avLst/>
          </a:prstGeom>
          <a:noFill/>
          <a:ln w="19050">
            <a:solidFill>
              <a:srgbClr val="FF0000"/>
            </a:solidFill>
          </a:ln>
        </p:spPr>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un Cupón de Descuentos</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Paso1</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El primer paso es crear una cuenta de acceso al sistema.</a:t>
            </a:r>
            <a:endParaRPr lang="es-ES" sz="1400" dirty="0">
              <a:solidFill>
                <a:srgbClr val="0070C0"/>
              </a:solidFill>
              <a:latin typeface="Arial" pitchFamily="34" charset="0"/>
              <a:cs typeface="Arial" pitchFamily="34" charset="0"/>
            </a:endParaRPr>
          </a:p>
          <a:p>
            <a:endParaRPr lang="es-ES" sz="1400" dirty="0">
              <a:solidFill>
                <a:srgbClr val="0070C0"/>
              </a:solidFill>
              <a:latin typeface="Arial" pitchFamily="34" charset="0"/>
              <a:cs typeface="Arial" pitchFamily="34" charset="0"/>
            </a:endParaRPr>
          </a:p>
          <a:p>
            <a:r>
              <a:rPr lang="es-ES" sz="1400" dirty="0">
                <a:latin typeface="Arial" pitchFamily="34" charset="0"/>
                <a:cs typeface="Arial" pitchFamily="34" charset="0"/>
              </a:rPr>
              <a:t>Haga clic en el botón </a:t>
            </a:r>
            <a:r>
              <a:rPr lang="es-ES" sz="1400" b="1" dirty="0">
                <a:solidFill>
                  <a:srgbClr val="000080"/>
                </a:solidFill>
                <a:latin typeface="Arial" pitchFamily="34" charset="0"/>
                <a:cs typeface="Arial" pitchFamily="34" charset="0"/>
              </a:rPr>
              <a:t>Comience ahora creando una cuenta</a:t>
            </a:r>
            <a:r>
              <a:rPr lang="es-ES" sz="1400" dirty="0">
                <a:latin typeface="Arial" pitchFamily="34" charset="0"/>
                <a:cs typeface="Arial" pitchFamily="34" charset="0"/>
              </a:rPr>
              <a:t>.</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11" name="action_area" descr="action_area"/>
          <p:cNvSpPr/>
          <p:nvPr/>
        </p:nvSpPr>
        <p:spPr>
          <a:xfrm>
            <a:off x="3178838" y="3710675"/>
            <a:ext cx="1083283" cy="96956"/>
          </a:xfrm>
          <a:prstGeom prst="rect">
            <a:avLst/>
          </a:prstGeom>
          <a:noFill/>
          <a:ln w="19050">
            <a:solidFill>
              <a:srgbClr val="FF0000"/>
            </a:solidFill>
          </a:ln>
        </p:spPr>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un Cupón de Descuentos</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Paso28</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Identifique un email que recibió de repasalo.com enviado por el usuario </a:t>
            </a:r>
            <a:r>
              <a:rPr lang="es-ES" sz="1400" b="1" dirty="0">
                <a:latin typeface="Arial" pitchFamily="34" charset="0"/>
                <a:cs typeface="Arial" pitchFamily="34" charset="0"/>
              </a:rPr>
              <a:t>Admin User</a:t>
            </a:r>
            <a:r>
              <a:rPr lang="es-ES" sz="1400" dirty="0">
                <a:latin typeface="Arial" pitchFamily="34" charset="0"/>
                <a:cs typeface="Arial" pitchFamily="34" charset="0"/>
              </a:rPr>
              <a:t> con el tema </a:t>
            </a:r>
            <a:r>
              <a:rPr lang="es-ES" sz="1400" b="1" dirty="0">
                <a:latin typeface="Arial" pitchFamily="34" charset="0"/>
                <a:cs typeface="Arial" pitchFamily="34" charset="0"/>
              </a:rPr>
              <a:t>Confirmación de la cuenta repasalo.com.</a:t>
            </a:r>
            <a:endParaRPr lang="es-ES" sz="1400" dirty="0">
              <a:solidFill>
                <a:srgbClr val="0070C0"/>
              </a:solidFill>
              <a:latin typeface="Arial" pitchFamily="34" charset="0"/>
              <a:cs typeface="Arial" pitchFamily="34" charset="0"/>
            </a:endParaRPr>
          </a:p>
          <a:p>
            <a:endParaRPr lang="es-ES" sz="1400" dirty="0">
              <a:solidFill>
                <a:srgbClr val="0070C0"/>
              </a:solidFill>
              <a:latin typeface="Arial" pitchFamily="34" charset="0"/>
              <a:cs typeface="Arial" pitchFamily="34" charset="0"/>
            </a:endParaRPr>
          </a:p>
          <a:p>
            <a:r>
              <a:rPr lang="es-ES" sz="1400" dirty="0">
                <a:latin typeface="Arial" pitchFamily="34" charset="0"/>
                <a:cs typeface="Arial" pitchFamily="34" charset="0"/>
              </a:rPr>
              <a:t>Haga clic en el vínculo.</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37" name="action_area" descr="action_area"/>
          <p:cNvSpPr/>
          <p:nvPr/>
        </p:nvSpPr>
        <p:spPr>
          <a:xfrm>
            <a:off x="1249519" y="2325005"/>
            <a:ext cx="760984" cy="105036"/>
          </a:xfrm>
          <a:prstGeom prst="rect">
            <a:avLst/>
          </a:prstGeom>
          <a:noFill/>
          <a:ln w="19050">
            <a:solidFill>
              <a:srgbClr val="FF0000"/>
            </a:solidFill>
          </a:ln>
        </p:spPr>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un Cupón de Descuentos</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Paso29</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En el e-mail encontrará un enlace para activar su cuenta.</a:t>
            </a:r>
            <a:endParaRPr lang="es-ES" sz="1400" dirty="0">
              <a:solidFill>
                <a:srgbClr val="0070C0"/>
              </a:solidFill>
              <a:latin typeface="Arial" pitchFamily="34" charset="0"/>
              <a:cs typeface="Arial" pitchFamily="34" charset="0"/>
            </a:endParaRPr>
          </a:p>
          <a:p>
            <a:endParaRPr lang="es-ES" sz="1400" dirty="0">
              <a:solidFill>
                <a:srgbClr val="0070C0"/>
              </a:solidFill>
              <a:latin typeface="Arial" pitchFamily="34" charset="0"/>
              <a:cs typeface="Arial" pitchFamily="34" charset="0"/>
            </a:endParaRPr>
          </a:p>
          <a:p>
            <a:r>
              <a:rPr lang="es-ES" sz="1400" dirty="0">
                <a:latin typeface="Arial" pitchFamily="34" charset="0"/>
                <a:cs typeface="Arial" pitchFamily="34" charset="0"/>
              </a:rPr>
              <a:t>Haga clic en el vínculo </a:t>
            </a:r>
            <a:r>
              <a:rPr lang="es-ES" sz="1400" b="1" dirty="0">
                <a:solidFill>
                  <a:srgbClr val="000080"/>
                </a:solidFill>
                <a:latin typeface="Arial" pitchFamily="34" charset="0"/>
                <a:cs typeface="Arial" pitchFamily="34" charset="0"/>
              </a:rPr>
              <a:t>http://www.repasalo.com/contenido/login/confirm.php?data=VAnQajQF</a:t>
            </a:r>
            <a:r>
              <a:rPr lang="es-ES" sz="1400" dirty="0">
                <a:latin typeface="Arial" pitchFamily="34" charset="0"/>
                <a:cs typeface="Arial" pitchFamily="34" charset="0"/>
              </a:rPr>
              <a:t>.</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38" name="action_area" descr="action_area"/>
          <p:cNvSpPr/>
          <p:nvPr/>
        </p:nvSpPr>
        <p:spPr>
          <a:xfrm>
            <a:off x="1401716" y="3326889"/>
            <a:ext cx="2390386" cy="56557"/>
          </a:xfrm>
          <a:prstGeom prst="rect">
            <a:avLst/>
          </a:prstGeom>
          <a:noFill/>
          <a:ln w="19050">
            <a:solidFill>
              <a:srgbClr val="FF0000"/>
            </a:solidFill>
          </a:ln>
        </p:spPr>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un Cupón de Descuentos</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Paso30</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Una vez activada su cuenta  podrá utilizar su usuario y contraseña recien creados para acceder los repasos disponibles.</a:t>
            </a:r>
            <a:endParaRPr lang="es-ES" sz="1400" dirty="0">
              <a:solidFill>
                <a:srgbClr val="0070C0"/>
              </a:solidFill>
              <a:latin typeface="Arial" pitchFamily="34" charset="0"/>
              <a:cs typeface="Arial" pitchFamily="34" charset="0"/>
            </a:endParaRPr>
          </a:p>
          <a:p>
            <a:endParaRPr lang="es-ES" sz="1400" dirty="0">
              <a:solidFill>
                <a:srgbClr val="0070C0"/>
              </a:solidFill>
              <a:latin typeface="Arial" pitchFamily="34" charset="0"/>
              <a:cs typeface="Arial" pitchFamily="34" charset="0"/>
            </a:endParaRPr>
          </a:p>
          <a:p>
            <a:r>
              <a:rPr lang="es-ES" sz="1400" dirty="0">
                <a:latin typeface="Arial" pitchFamily="34" charset="0"/>
                <a:cs typeface="Arial" pitchFamily="34" charset="0"/>
              </a:rPr>
              <a:t>Escoja el repaso que interesa y haga clic en su título para accederlo.</a:t>
            </a:r>
            <a:endParaRPr lang="es-ES" sz="1400" dirty="0">
              <a:solidFill>
                <a:srgbClr val="0070C0"/>
              </a:solidFill>
              <a:latin typeface="Arial" pitchFamily="34" charset="0"/>
              <a:cs typeface="Arial" pitchFamily="34" charset="0"/>
            </a:endParaRPr>
          </a:p>
          <a:p>
            <a:endParaRPr lang="es-ES" sz="1400" dirty="0">
              <a:solidFill>
                <a:srgbClr val="0070C0"/>
              </a:solidFill>
              <a:latin typeface="Arial" pitchFamily="34" charset="0"/>
              <a:cs typeface="Arial" pitchFamily="34" charset="0"/>
            </a:endParaRPr>
          </a:p>
          <a:p>
            <a:r>
              <a:rPr lang="es-ES" sz="1400" dirty="0">
                <a:latin typeface="Arial" pitchFamily="34" charset="0"/>
                <a:cs typeface="Arial" pitchFamily="34" charset="0"/>
              </a:rPr>
              <a:t>Haga clic en el vínculo </a:t>
            </a:r>
            <a:r>
              <a:rPr lang="es-ES" sz="1400" b="1" dirty="0">
                <a:solidFill>
                  <a:srgbClr val="000080"/>
                </a:solidFill>
                <a:latin typeface="Arial" pitchFamily="34" charset="0"/>
                <a:cs typeface="Arial" pitchFamily="34" charset="0"/>
              </a:rPr>
              <a:t>Repaso de College Board</a:t>
            </a:r>
            <a:r>
              <a:rPr lang="es-ES" sz="1400" dirty="0">
                <a:latin typeface="Arial" pitchFamily="34" charset="0"/>
                <a:cs typeface="Arial" pitchFamily="34" charset="0"/>
              </a:rPr>
              <a:t>.</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39" name="action_area" descr="action_area"/>
          <p:cNvSpPr/>
          <p:nvPr/>
        </p:nvSpPr>
        <p:spPr>
          <a:xfrm>
            <a:off x="1612106" y="2854226"/>
            <a:ext cx="868417" cy="72717"/>
          </a:xfrm>
          <a:prstGeom prst="rect">
            <a:avLst/>
          </a:prstGeom>
          <a:noFill/>
          <a:ln w="19050">
            <a:solidFill>
              <a:srgbClr val="FF0000"/>
            </a:solidFill>
          </a:ln>
        </p:spPr>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un Cupón de Descuentos</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Paso31</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La pantalla de matrícula se presenta.  Como usted ya cuenta con un cupón de descuento </a:t>
            </a:r>
            <a:r>
              <a:rPr lang="es-ES" sz="1400" u="sng" dirty="0">
                <a:latin typeface="Arial" pitchFamily="34" charset="0"/>
                <a:cs typeface="Arial" pitchFamily="34" charset="0"/>
              </a:rPr>
              <a:t>no es necesario que efectue el pago con PayPal.</a:t>
            </a:r>
            <a:r>
              <a:rPr lang="es-ES" sz="1400" dirty="0">
                <a:latin typeface="Arial" pitchFamily="34" charset="0"/>
                <a:cs typeface="Arial" pitchFamily="34" charset="0"/>
              </a:rPr>
              <a:t> Utilizaremos la clave de acceso provista a usted por nuestro personal para completar la matricula.</a:t>
            </a:r>
            <a:endParaRPr lang="es-ES" sz="1400" dirty="0">
              <a:solidFill>
                <a:srgbClr val="0070C0"/>
              </a:solidFill>
              <a:latin typeface="Arial" pitchFamily="34" charset="0"/>
              <a:cs typeface="Arial" pitchFamily="34" charset="0"/>
            </a:endParaRPr>
          </a:p>
          <a:p>
            <a:endParaRPr lang="es-ES" sz="1400" dirty="0">
              <a:solidFill>
                <a:srgbClr val="0070C0"/>
              </a:solidFill>
              <a:latin typeface="Arial" pitchFamily="34" charset="0"/>
              <a:cs typeface="Arial" pitchFamily="34" charset="0"/>
            </a:endParaRPr>
          </a:p>
          <a:p>
            <a:r>
              <a:rPr lang="es-ES" sz="1400" dirty="0">
                <a:latin typeface="Arial" pitchFamily="34" charset="0"/>
                <a:cs typeface="Arial" pitchFamily="34" charset="0"/>
              </a:rPr>
              <a:t>Deslice la pantalla hasta al final hasta alcanzar el campo llamado </a:t>
            </a:r>
            <a:r>
              <a:rPr lang="es-ES" sz="1400" b="1" dirty="0">
                <a:latin typeface="Arial" pitchFamily="34" charset="0"/>
                <a:cs typeface="Arial" pitchFamily="34" charset="0"/>
              </a:rPr>
              <a:t>Contraseña de Acceso.</a:t>
            </a:r>
            <a:endParaRPr lang="es-ES" sz="1400" dirty="0">
              <a:solidFill>
                <a:srgbClr val="0070C0"/>
              </a:solidFill>
              <a:latin typeface="Arial" pitchFamily="34" charset="0"/>
              <a:cs typeface="Arial" pitchFamily="34" charset="0"/>
            </a:endParaRPr>
          </a:p>
          <a:p>
            <a:endParaRPr lang="es-ES" sz="1400" dirty="0">
              <a:solidFill>
                <a:srgbClr val="0070C0"/>
              </a:solidFill>
              <a:latin typeface="Arial" pitchFamily="34" charset="0"/>
              <a:cs typeface="Arial" pitchFamily="34" charset="0"/>
            </a:endParaRPr>
          </a:p>
          <a:p>
            <a:r>
              <a:rPr lang="es-ES" sz="1400" dirty="0">
                <a:latin typeface="Arial" pitchFamily="34" charset="0"/>
                <a:cs typeface="Arial" pitchFamily="34" charset="0"/>
              </a:rPr>
              <a:t>Haga clic en la barra de desplazamiento.</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40" name="action_area" descr="action_area"/>
          <p:cNvSpPr/>
          <p:nvPr/>
        </p:nvSpPr>
        <p:spPr>
          <a:xfrm>
            <a:off x="4969390" y="1686708"/>
            <a:ext cx="71622" cy="2787499"/>
          </a:xfrm>
          <a:prstGeom prst="rect">
            <a:avLst/>
          </a:prstGeom>
          <a:noFill/>
          <a:ln w="19050">
            <a:solidFill>
              <a:srgbClr val="FF0000"/>
            </a:solidFill>
          </a:ln>
        </p:spPr>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un Cupón de Descuentos</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Paso32</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Haga clic en el campo </a:t>
            </a:r>
            <a:r>
              <a:rPr lang="es-ES" sz="1400" b="1" dirty="0">
                <a:solidFill>
                  <a:srgbClr val="000080"/>
                </a:solidFill>
                <a:latin typeface="Arial" pitchFamily="34" charset="0"/>
                <a:cs typeface="Arial" pitchFamily="34" charset="0"/>
              </a:rPr>
              <a:t>Contraseña de acceso:</a:t>
            </a:r>
            <a:r>
              <a:rPr lang="es-ES" sz="1400" dirty="0">
                <a:latin typeface="Arial" pitchFamily="34" charset="0"/>
                <a:cs typeface="Arial" pitchFamily="34" charset="0"/>
              </a:rPr>
              <a:t>.</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41" name="action_area" descr="action_area"/>
          <p:cNvSpPr/>
          <p:nvPr/>
        </p:nvSpPr>
        <p:spPr>
          <a:xfrm>
            <a:off x="2583480" y="3593519"/>
            <a:ext cx="658027" cy="88876"/>
          </a:xfrm>
          <a:prstGeom prst="rect">
            <a:avLst/>
          </a:prstGeom>
          <a:noFill/>
          <a:ln w="19050">
            <a:solidFill>
              <a:srgbClr val="FF0000"/>
            </a:solidFill>
          </a:ln>
        </p:spPr>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un Cupón de Descuentos</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Paso33</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Ingrese el </a:t>
            </a:r>
            <a:r>
              <a:rPr lang="es-ES" sz="1400" u="sng" dirty="0">
                <a:latin typeface="Arial" pitchFamily="34" charset="0"/>
                <a:cs typeface="Arial" pitchFamily="34" charset="0"/>
              </a:rPr>
              <a:t>código de acceso que le fue provisto</a:t>
            </a:r>
            <a:r>
              <a:rPr lang="es-ES" sz="1400" dirty="0">
                <a:latin typeface="Arial" pitchFamily="34" charset="0"/>
                <a:cs typeface="Arial" pitchFamily="34" charset="0"/>
              </a:rPr>
              <a:t> por nuestro personal.  Este código de acceso es único para cada usuario, cambia cada 2 dias y se puede utilizar una sola vez.</a:t>
            </a:r>
            <a:endParaRPr lang="es-ES" sz="1400" dirty="0">
              <a:solidFill>
                <a:srgbClr val="0070C0"/>
              </a:solidFill>
              <a:latin typeface="Arial" pitchFamily="34" charset="0"/>
              <a:cs typeface="Arial" pitchFamily="34" charset="0"/>
            </a:endParaRPr>
          </a:p>
          <a:p>
            <a:endParaRPr lang="es-ES" sz="1400" dirty="0">
              <a:solidFill>
                <a:srgbClr val="0070C0"/>
              </a:solidFill>
              <a:latin typeface="Arial" pitchFamily="34" charset="0"/>
              <a:cs typeface="Arial" pitchFamily="34" charset="0"/>
            </a:endParaRPr>
          </a:p>
          <a:p>
            <a:r>
              <a:rPr lang="es-ES" sz="1400" dirty="0">
                <a:latin typeface="Arial" pitchFamily="34" charset="0"/>
                <a:cs typeface="Arial" pitchFamily="34" charset="0"/>
              </a:rPr>
              <a:t>Una vez ya ha ingresado el código  y se ha matriculado en el curso no será necesario que lo vuela a ingresar.</a:t>
            </a:r>
            <a:endParaRPr lang="es-ES" sz="1400" dirty="0">
              <a:solidFill>
                <a:srgbClr val="0070C0"/>
              </a:solidFill>
              <a:latin typeface="Arial" pitchFamily="34" charset="0"/>
              <a:cs typeface="Arial" pitchFamily="34" charset="0"/>
            </a:endParaRPr>
          </a:p>
          <a:p>
            <a:endParaRPr lang="es-ES" sz="1400" dirty="0">
              <a:solidFill>
                <a:srgbClr val="0070C0"/>
              </a:solidFill>
              <a:latin typeface="Arial" pitchFamily="34" charset="0"/>
              <a:cs typeface="Arial" pitchFamily="34" charset="0"/>
            </a:endParaRPr>
          </a:p>
          <a:p>
            <a:r>
              <a:rPr lang="es-ES" sz="1400" dirty="0">
                <a:latin typeface="Arial" pitchFamily="34" charset="0"/>
                <a:cs typeface="Arial" pitchFamily="34" charset="0"/>
              </a:rPr>
              <a:t>Introduzca la información que desee en el campo </a:t>
            </a:r>
            <a:r>
              <a:rPr lang="es-ES" sz="1400" b="1" dirty="0">
                <a:solidFill>
                  <a:srgbClr val="000080"/>
                </a:solidFill>
                <a:latin typeface="Arial" pitchFamily="34" charset="0"/>
                <a:cs typeface="Arial" pitchFamily="34" charset="0"/>
              </a:rPr>
              <a:t>Matricularme en este curso</a:t>
            </a:r>
            <a:r>
              <a:rPr lang="es-ES" sz="1400" dirty="0">
                <a:latin typeface="Arial" pitchFamily="34" charset="0"/>
                <a:cs typeface="Arial" pitchFamily="34" charset="0"/>
              </a:rPr>
              <a:t>. Introduzca "</a:t>
            </a:r>
            <a:r>
              <a:rPr lang="es-ES" sz="1400" b="1" dirty="0">
                <a:solidFill>
                  <a:srgbClr val="FF0000"/>
                </a:solidFill>
                <a:latin typeface="Arial" pitchFamily="34" charset="0"/>
                <a:cs typeface="Arial" pitchFamily="34" charset="0"/>
              </a:rPr>
              <a:t>CODIGOACCESO</a:t>
            </a:r>
            <a:r>
              <a:rPr lang="es-ES" sz="1400" dirty="0">
                <a:latin typeface="Arial" pitchFamily="34" charset="0"/>
                <a:cs typeface="Arial" pitchFamily="34" charset="0"/>
              </a:rPr>
              <a:t>".</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42" name="action_area" descr="action_area"/>
          <p:cNvSpPr/>
          <p:nvPr/>
        </p:nvSpPr>
        <p:spPr>
          <a:xfrm>
            <a:off x="2583480" y="3593519"/>
            <a:ext cx="658027" cy="88876"/>
          </a:xfrm>
          <a:prstGeom prst="rect">
            <a:avLst/>
          </a:prstGeom>
          <a:noFill/>
          <a:ln w="19050">
            <a:solidFill>
              <a:srgbClr val="FF0000"/>
            </a:solidFill>
          </a:ln>
        </p:spPr>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un Cupón de Descuentos</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Paso34</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Haga clic en el botón </a:t>
            </a:r>
            <a:r>
              <a:rPr lang="es-ES" sz="1400" b="1" dirty="0">
                <a:solidFill>
                  <a:srgbClr val="000080"/>
                </a:solidFill>
                <a:latin typeface="Arial" pitchFamily="34" charset="0"/>
                <a:cs typeface="Arial" pitchFamily="34" charset="0"/>
              </a:rPr>
              <a:t>Matricularme en este curso</a:t>
            </a:r>
            <a:r>
              <a:rPr lang="es-ES" sz="1400" dirty="0">
                <a:latin typeface="Arial" pitchFamily="34" charset="0"/>
                <a:cs typeface="Arial" pitchFamily="34" charset="0"/>
              </a:rPr>
              <a:t>.</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43" name="action_area" descr="action_area"/>
          <p:cNvSpPr/>
          <p:nvPr/>
        </p:nvSpPr>
        <p:spPr>
          <a:xfrm>
            <a:off x="3259413" y="3593519"/>
            <a:ext cx="814701" cy="92916"/>
          </a:xfrm>
          <a:prstGeom prst="rect">
            <a:avLst/>
          </a:prstGeom>
          <a:noFill/>
          <a:ln w="19050">
            <a:solidFill>
              <a:srgbClr val="FF0000"/>
            </a:solidFill>
          </a:ln>
        </p:spPr>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un Cupón de Descuentos</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Paso35</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Su matrícula en el repaso PEAU utilizando un Cupón de Descuento ha sido completada.</a:t>
            </a:r>
            <a:endParaRPr lang="es-ES" sz="1400" dirty="0">
              <a:solidFill>
                <a:srgbClr val="0070C0"/>
              </a:solidFill>
              <a:latin typeface="Arial" pitchFamily="34" charset="0"/>
              <a:cs typeface="Arial" pitchFamily="34" charset="0"/>
            </a:endParaRPr>
          </a:p>
          <a:p>
            <a:endParaRPr lang="es-ES" sz="1400" dirty="0">
              <a:solidFill>
                <a:srgbClr val="0070C0"/>
              </a:solidFill>
              <a:latin typeface="Arial" pitchFamily="34" charset="0"/>
              <a:cs typeface="Arial" pitchFamily="34" charset="0"/>
            </a:endParaRPr>
          </a:p>
          <a:p>
            <a:r>
              <a:rPr lang="es-ES" sz="1400" dirty="0">
                <a:latin typeface="Arial" pitchFamily="34" charset="0"/>
                <a:cs typeface="Arial" pitchFamily="34" charset="0"/>
              </a:rPr>
              <a:t>Cada vez que se conecte al sistema podrá hacer clic en el tíulo del repaso y acceder el mísmo sin necesidad de re-entrar el código o efectuar pago alguno.</a:t>
            </a:r>
            <a:endParaRPr lang="es-ES" sz="1400" dirty="0">
              <a:solidFill>
                <a:srgbClr val="0070C0"/>
              </a:solidFill>
              <a:latin typeface="Arial" pitchFamily="34" charset="0"/>
              <a:cs typeface="Arial" pitchFamily="34" charset="0"/>
            </a:endParaRPr>
          </a:p>
          <a:p>
            <a:endParaRPr lang="es-ES" sz="1400" dirty="0">
              <a:solidFill>
                <a:srgbClr val="0070C0"/>
              </a:solidFill>
              <a:latin typeface="Arial" pitchFamily="34" charset="0"/>
              <a:cs typeface="Arial" pitchFamily="34" charset="0"/>
            </a:endParaRPr>
          </a:p>
          <a:p>
            <a:r>
              <a:rPr lang="es-ES" sz="1400" b="1" dirty="0">
                <a:latin typeface="Arial" pitchFamily="34" charset="0"/>
                <a:cs typeface="Arial" pitchFamily="34" charset="0"/>
              </a:rPr>
              <a:t>Fin de procedimiento.</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un Cupón de Descuentos</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Paso2</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Ustéd escoje el </a:t>
            </a:r>
            <a:r>
              <a:rPr lang="es-ES" sz="1400" b="1" dirty="0">
                <a:latin typeface="Arial" pitchFamily="34" charset="0"/>
                <a:cs typeface="Arial" pitchFamily="34" charset="0"/>
              </a:rPr>
              <a:t>nombre de usuario </a:t>
            </a:r>
            <a:r>
              <a:rPr lang="es-ES" sz="1400" dirty="0">
                <a:latin typeface="Arial" pitchFamily="34" charset="0"/>
                <a:cs typeface="Arial" pitchFamily="34" charset="0"/>
              </a:rPr>
              <a:t>que desea utilizar.</a:t>
            </a:r>
            <a:endParaRPr lang="es-ES" sz="1400" dirty="0">
              <a:solidFill>
                <a:srgbClr val="0070C0"/>
              </a:solidFill>
              <a:latin typeface="Arial" pitchFamily="34" charset="0"/>
              <a:cs typeface="Arial" pitchFamily="34" charset="0"/>
            </a:endParaRPr>
          </a:p>
          <a:p>
            <a:endParaRPr lang="es-ES" sz="1400" dirty="0">
              <a:solidFill>
                <a:srgbClr val="0070C0"/>
              </a:solidFill>
              <a:latin typeface="Arial" pitchFamily="34" charset="0"/>
              <a:cs typeface="Arial" pitchFamily="34" charset="0"/>
            </a:endParaRPr>
          </a:p>
          <a:p>
            <a:r>
              <a:rPr lang="es-ES" sz="1400" dirty="0">
                <a:latin typeface="Arial" pitchFamily="34" charset="0"/>
                <a:cs typeface="Arial" pitchFamily="34" charset="0"/>
              </a:rPr>
              <a:t>Introduzca la información que desee en el campo </a:t>
            </a:r>
            <a:r>
              <a:rPr lang="es-ES" sz="1400" b="1" dirty="0">
                <a:solidFill>
                  <a:srgbClr val="000080"/>
                </a:solidFill>
                <a:latin typeface="Arial" pitchFamily="34" charset="0"/>
                <a:cs typeface="Arial" pitchFamily="34" charset="0"/>
              </a:rPr>
              <a:t>Nombre de usuario</a:t>
            </a:r>
            <a:r>
              <a:rPr lang="es-ES" sz="1400" dirty="0">
                <a:latin typeface="Arial" pitchFamily="34" charset="0"/>
                <a:cs typeface="Arial" pitchFamily="34" charset="0"/>
              </a:rPr>
              <a:t>. Introduzca "</a:t>
            </a:r>
            <a:r>
              <a:rPr lang="es-ES" sz="1400" b="1" dirty="0">
                <a:solidFill>
                  <a:srgbClr val="FF0000"/>
                </a:solidFill>
                <a:latin typeface="Arial" pitchFamily="34" charset="0"/>
                <a:cs typeface="Arial" pitchFamily="34" charset="0"/>
              </a:rPr>
              <a:t>repasalodemo</a:t>
            </a:r>
            <a:r>
              <a:rPr lang="es-ES" sz="1400" dirty="0">
                <a:latin typeface="Arial" pitchFamily="34" charset="0"/>
                <a:cs typeface="Arial" pitchFamily="34" charset="0"/>
              </a:rPr>
              <a:t>".</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12" name="action_area" descr="action_area"/>
          <p:cNvSpPr/>
          <p:nvPr/>
        </p:nvSpPr>
        <p:spPr>
          <a:xfrm>
            <a:off x="2117936" y="2632034"/>
            <a:ext cx="474496" cy="84836"/>
          </a:xfrm>
          <a:prstGeom prst="rect">
            <a:avLst/>
          </a:prstGeom>
          <a:noFill/>
          <a:ln w="19050">
            <a:solidFill>
              <a:srgbClr val="FF0000"/>
            </a:solidFill>
          </a:ln>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un Cupón de Descuentos</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Paso3</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Haga clic en el campo </a:t>
            </a:r>
            <a:r>
              <a:rPr lang="es-ES" sz="1400" b="1" dirty="0">
                <a:solidFill>
                  <a:srgbClr val="000080"/>
                </a:solidFill>
                <a:latin typeface="Arial" pitchFamily="34" charset="0"/>
                <a:cs typeface="Arial" pitchFamily="34" charset="0"/>
              </a:rPr>
              <a:t>Contraseña</a:t>
            </a:r>
            <a:r>
              <a:rPr lang="es-ES" sz="1400" dirty="0">
                <a:latin typeface="Arial" pitchFamily="34" charset="0"/>
                <a:cs typeface="Arial" pitchFamily="34" charset="0"/>
              </a:rPr>
              <a:t>.</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13" name="action_area" descr="action_area"/>
          <p:cNvSpPr/>
          <p:nvPr/>
        </p:nvSpPr>
        <p:spPr>
          <a:xfrm>
            <a:off x="2117936" y="2737070"/>
            <a:ext cx="443161" cy="92916"/>
          </a:xfrm>
          <a:prstGeom prst="rect">
            <a:avLst/>
          </a:prstGeom>
          <a:noFill/>
          <a:ln w="19050">
            <a:solidFill>
              <a:srgbClr val="FF0000"/>
            </a:solidFill>
          </a:ln>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un Cupón de Descuentos</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Paso4</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Usted escoge la </a:t>
            </a:r>
            <a:r>
              <a:rPr lang="es-ES" sz="1400" b="1" dirty="0">
                <a:latin typeface="Arial" pitchFamily="34" charset="0"/>
                <a:cs typeface="Arial" pitchFamily="34" charset="0"/>
              </a:rPr>
              <a:t>contraseña</a:t>
            </a:r>
            <a:r>
              <a:rPr lang="es-ES" sz="1400" dirty="0">
                <a:latin typeface="Arial" pitchFamily="34" charset="0"/>
                <a:cs typeface="Arial" pitchFamily="34" charset="0"/>
              </a:rPr>
              <a:t> que desea utilizar.</a:t>
            </a:r>
            <a:endParaRPr lang="es-ES" sz="1400" dirty="0">
              <a:solidFill>
                <a:srgbClr val="0070C0"/>
              </a:solidFill>
              <a:latin typeface="Arial" pitchFamily="34" charset="0"/>
              <a:cs typeface="Arial" pitchFamily="34" charset="0"/>
            </a:endParaRPr>
          </a:p>
          <a:p>
            <a:endParaRPr lang="es-ES" sz="1400" dirty="0">
              <a:solidFill>
                <a:srgbClr val="0070C0"/>
              </a:solidFill>
              <a:latin typeface="Arial" pitchFamily="34" charset="0"/>
              <a:cs typeface="Arial" pitchFamily="34" charset="0"/>
            </a:endParaRPr>
          </a:p>
          <a:p>
            <a:r>
              <a:rPr lang="es-ES" sz="1400" dirty="0">
                <a:latin typeface="Arial" pitchFamily="34" charset="0"/>
                <a:cs typeface="Arial" pitchFamily="34" charset="0"/>
              </a:rPr>
              <a:t>Introduzca la información que desee en el campo </a:t>
            </a:r>
            <a:r>
              <a:rPr lang="es-ES" sz="1400" b="1" dirty="0">
                <a:solidFill>
                  <a:srgbClr val="000080"/>
                </a:solidFill>
                <a:latin typeface="Arial" pitchFamily="34" charset="0"/>
                <a:cs typeface="Arial" pitchFamily="34" charset="0"/>
              </a:rPr>
              <a:t>Contraseña</a:t>
            </a:r>
            <a:r>
              <a:rPr lang="es-ES" sz="1400" dirty="0">
                <a:latin typeface="Arial" pitchFamily="34" charset="0"/>
                <a:cs typeface="Arial" pitchFamily="34" charset="0"/>
              </a:rPr>
              <a:t>. Introduzca "</a:t>
            </a:r>
            <a:r>
              <a:rPr lang="es-ES" sz="1400" b="1" dirty="0">
                <a:solidFill>
                  <a:srgbClr val="FF0000"/>
                </a:solidFill>
                <a:latin typeface="Arial" pitchFamily="34" charset="0"/>
                <a:cs typeface="Arial" pitchFamily="34" charset="0"/>
              </a:rPr>
              <a:t>password</a:t>
            </a:r>
            <a:r>
              <a:rPr lang="es-ES" sz="1400" dirty="0">
                <a:latin typeface="Arial" pitchFamily="34" charset="0"/>
                <a:cs typeface="Arial" pitchFamily="34" charset="0"/>
              </a:rPr>
              <a:t>".</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14" name="action_area" descr="action_area"/>
          <p:cNvSpPr/>
          <p:nvPr/>
        </p:nvSpPr>
        <p:spPr>
          <a:xfrm>
            <a:off x="2117936" y="2737070"/>
            <a:ext cx="443161" cy="92916"/>
          </a:xfrm>
          <a:prstGeom prst="rect">
            <a:avLst/>
          </a:prstGeom>
          <a:noFill/>
          <a:ln w="19050">
            <a:solidFill>
              <a:srgbClr val="FF0000"/>
            </a:solidFill>
          </a:ln>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un Cupón de Descuentos</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Paso5</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Haga clic en el campo </a:t>
            </a:r>
            <a:r>
              <a:rPr lang="es-ES" sz="1400" b="1" dirty="0">
                <a:solidFill>
                  <a:srgbClr val="000080"/>
                </a:solidFill>
                <a:latin typeface="Arial" pitchFamily="34" charset="0"/>
                <a:cs typeface="Arial" pitchFamily="34" charset="0"/>
              </a:rPr>
              <a:t>Dirección de correo</a:t>
            </a:r>
            <a:r>
              <a:rPr lang="es-ES" sz="1400" dirty="0">
                <a:latin typeface="Arial" pitchFamily="34" charset="0"/>
                <a:cs typeface="Arial" pitchFamily="34" charset="0"/>
              </a:rPr>
              <a:t>.</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15" name="action_area" descr="action_area"/>
          <p:cNvSpPr/>
          <p:nvPr/>
        </p:nvSpPr>
        <p:spPr>
          <a:xfrm>
            <a:off x="2117936" y="3031980"/>
            <a:ext cx="819177" cy="88876"/>
          </a:xfrm>
          <a:prstGeom prst="rect">
            <a:avLst/>
          </a:prstGeom>
          <a:noFill/>
          <a:ln w="19050">
            <a:solidFill>
              <a:srgbClr val="FF0000"/>
            </a:solidFill>
          </a:ln>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un Cupón de Descuentos</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Paso6</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Ingrese la </a:t>
            </a:r>
            <a:r>
              <a:rPr lang="es-ES" sz="1400" b="1" dirty="0">
                <a:latin typeface="Arial" pitchFamily="34" charset="0"/>
                <a:cs typeface="Arial" pitchFamily="34" charset="0"/>
              </a:rPr>
              <a:t>dirección de correo eléctrónico</a:t>
            </a:r>
            <a:r>
              <a:rPr lang="es-ES" sz="1400" dirty="0">
                <a:latin typeface="Arial" pitchFamily="34" charset="0"/>
                <a:cs typeface="Arial" pitchFamily="34" charset="0"/>
              </a:rPr>
              <a:t> que desea utilizar.  Tenga en consideración que debe acceso a la cuenta de email provista para validar su cuenta antes de poder entrar al repaso.</a:t>
            </a:r>
            <a:endParaRPr lang="es-ES" sz="1400" dirty="0">
              <a:solidFill>
                <a:srgbClr val="0070C0"/>
              </a:solidFill>
              <a:latin typeface="Arial" pitchFamily="34" charset="0"/>
              <a:cs typeface="Arial" pitchFamily="34" charset="0"/>
            </a:endParaRPr>
          </a:p>
          <a:p>
            <a:endParaRPr lang="es-ES" sz="1400" dirty="0">
              <a:solidFill>
                <a:srgbClr val="0070C0"/>
              </a:solidFill>
              <a:latin typeface="Arial" pitchFamily="34" charset="0"/>
              <a:cs typeface="Arial" pitchFamily="34" charset="0"/>
            </a:endParaRPr>
          </a:p>
          <a:p>
            <a:r>
              <a:rPr lang="es-ES" sz="1400" dirty="0">
                <a:latin typeface="Arial" pitchFamily="34" charset="0"/>
                <a:cs typeface="Arial" pitchFamily="34" charset="0"/>
              </a:rPr>
              <a:t>Introduzca la información que desee en el campo </a:t>
            </a:r>
            <a:r>
              <a:rPr lang="es-ES" sz="1400" b="1" dirty="0">
                <a:solidFill>
                  <a:srgbClr val="000080"/>
                </a:solidFill>
                <a:latin typeface="Arial" pitchFamily="34" charset="0"/>
                <a:cs typeface="Arial" pitchFamily="34" charset="0"/>
              </a:rPr>
              <a:t>Dirección de correo</a:t>
            </a:r>
            <a:r>
              <a:rPr lang="es-ES" sz="1400" dirty="0">
                <a:latin typeface="Arial" pitchFamily="34" charset="0"/>
                <a:cs typeface="Arial" pitchFamily="34" charset="0"/>
              </a:rPr>
              <a:t>. Introduzca "</a:t>
            </a:r>
            <a:r>
              <a:rPr lang="es-ES" sz="1400" b="1" dirty="0">
                <a:solidFill>
                  <a:srgbClr val="FF0000"/>
                </a:solidFill>
                <a:latin typeface="Arial" pitchFamily="34" charset="0"/>
                <a:cs typeface="Arial" pitchFamily="34" charset="0"/>
              </a:rPr>
              <a:t>repasalodemo@gmail.com</a:t>
            </a:r>
            <a:r>
              <a:rPr lang="es-ES" sz="1400" dirty="0">
                <a:latin typeface="Arial" pitchFamily="34" charset="0"/>
                <a:cs typeface="Arial" pitchFamily="34" charset="0"/>
              </a:rPr>
              <a:t>".</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16" name="action_area" descr="action_area"/>
          <p:cNvSpPr/>
          <p:nvPr/>
        </p:nvSpPr>
        <p:spPr>
          <a:xfrm>
            <a:off x="2117936" y="3031980"/>
            <a:ext cx="819177" cy="88876"/>
          </a:xfrm>
          <a:prstGeom prst="rect">
            <a:avLst/>
          </a:prstGeom>
          <a:noFill/>
          <a:ln w="19050">
            <a:solidFill>
              <a:srgbClr val="FF0000"/>
            </a:solidFill>
          </a:ln>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descr="[Title]"/>
          <p:cNvSpPr txBox="1"/>
          <p:nvPr/>
        </p:nvSpPr>
        <p:spPr>
          <a:xfrm>
            <a:off x="2514600" y="228600"/>
            <a:ext cx="6248400" cy="307777"/>
          </a:xfrm>
          <a:prstGeom prst="rect">
            <a:avLst/>
          </a:prstGeom>
          <a:noFill/>
        </p:spPr>
        <p:txBody>
          <a:bodyPr wrap="square" rtlCol="0">
            <a:spAutoFit/>
          </a:bodyPr>
          <a:lstStyle/>
          <a:p>
            <a:pPr algn="r"/>
            <a:r>
              <a:rPr lang="es-ES" sz="1400" dirty="0">
                <a:latin typeface="Arial" pitchFamily="34" charset="0"/>
                <a:cs typeface="Arial" pitchFamily="34" charset="0"/>
              </a:rPr>
              <a:t>Como matricularse con un Cupón de Descuentos</a:t>
            </a:r>
            <a:endParaRPr lang="es-ES" sz="1400" dirty="0">
              <a:solidFill>
                <a:srgbClr val="0070C0"/>
              </a:solidFill>
              <a:latin typeface="Arial" pitchFamily="34" charset="0"/>
              <a:cs typeface="Arial" pitchFamily="34" charset="0"/>
            </a:endParaRPr>
          </a:p>
        </p:txBody>
      </p:sp>
      <p:sp>
        <p:nvSpPr>
          <p:cNvPr id="8" name="TextBox 7" descr="[Step]"/>
          <p:cNvSpPr txBox="1"/>
          <p:nvPr/>
        </p:nvSpPr>
        <p:spPr>
          <a:xfrm>
            <a:off x="5334000" y="1295400"/>
            <a:ext cx="3352800" cy="307777"/>
          </a:xfrm>
          <a:prstGeom prst="rect">
            <a:avLst/>
          </a:prstGeom>
          <a:noFill/>
        </p:spPr>
        <p:txBody>
          <a:bodyPr wrap="square" rtlCol="0">
            <a:spAutoFit/>
          </a:bodyPr>
          <a:lstStyle/>
          <a:p>
            <a:r>
              <a:rPr lang="es-ES" sz="1400" dirty="0">
                <a:latin typeface="Arial" pitchFamily="34" charset="0"/>
                <a:cs typeface="Arial" pitchFamily="34" charset="0"/>
              </a:rPr>
              <a:t>Paso7</a:t>
            </a:r>
            <a:endParaRPr lang="es-ES" sz="1400" dirty="0">
              <a:solidFill>
                <a:srgbClr val="0070C0"/>
              </a:solidFill>
              <a:latin typeface="Arial" pitchFamily="34" charset="0"/>
              <a:cs typeface="Arial" pitchFamily="34" charset="0"/>
            </a:endParaRPr>
          </a:p>
        </p:txBody>
      </p:sp>
      <p:sp>
        <p:nvSpPr>
          <p:cNvPr id="9" name="TextBox 8" descr="[BubbleText]"/>
          <p:cNvSpPr txBox="1"/>
          <p:nvPr/>
        </p:nvSpPr>
        <p:spPr>
          <a:xfrm>
            <a:off x="5334000" y="1828800"/>
            <a:ext cx="3383619" cy="4343400"/>
          </a:xfrm>
          <a:prstGeom prst="rect">
            <a:avLst/>
          </a:prstGeom>
          <a:noFill/>
        </p:spPr>
        <p:txBody>
          <a:bodyPr wrap="square" rtlCol="0">
            <a:normAutofit/>
          </a:bodyPr>
          <a:lstStyle/>
          <a:p>
            <a:r>
              <a:rPr lang="es-ES" sz="1400" dirty="0">
                <a:latin typeface="Arial" pitchFamily="34" charset="0"/>
                <a:cs typeface="Arial" pitchFamily="34" charset="0"/>
              </a:rPr>
              <a:t>Haga clic en el campo </a:t>
            </a:r>
            <a:r>
              <a:rPr lang="es-ES" sz="1400" b="1" dirty="0">
                <a:solidFill>
                  <a:srgbClr val="000080"/>
                </a:solidFill>
                <a:latin typeface="Arial" pitchFamily="34" charset="0"/>
                <a:cs typeface="Arial" pitchFamily="34" charset="0"/>
              </a:rPr>
              <a:t>Correo (de nuevo)</a:t>
            </a:r>
            <a:r>
              <a:rPr lang="es-ES" sz="1400" dirty="0">
                <a:latin typeface="Arial" pitchFamily="34" charset="0"/>
                <a:cs typeface="Arial" pitchFamily="34" charset="0"/>
              </a:rPr>
              <a:t>.</a:t>
            </a:r>
            <a:endParaRPr lang="es-ES" sz="1400" dirty="0">
              <a:solidFill>
                <a:srgbClr val="0070C0"/>
              </a:solidFill>
              <a:latin typeface="Arial" pitchFamily="34" charset="0"/>
              <a:cs typeface="Arial" pitchFamily="34" charset="0"/>
            </a:endParaRPr>
          </a:p>
        </p:txBody>
      </p:sp>
      <p:pic>
        <p:nvPicPr>
          <p:cNvPr id="10" name="Picture 9" descr="[Screenshot]"/>
          <p:cNvPicPr>
            <a:picLocks noChangeAspect="1"/>
          </p:cNvPicPr>
          <p:nvPr/>
        </p:nvPicPr>
        <p:blipFill>
          <a:blip r:embed="rId2" cstate="print"/>
          <a:stretch>
            <a:fillRect/>
          </a:stretch>
        </p:blipFill>
        <p:spPr>
          <a:xfrm>
            <a:off x="457200" y="1371600"/>
            <a:ext cx="4583813" cy="3102608"/>
          </a:xfrm>
          <a:prstGeom prst="rect">
            <a:avLst/>
          </a:prstGeom>
        </p:spPr>
      </p:pic>
      <p:sp>
        <p:nvSpPr>
          <p:cNvPr id="17" name="action_area" descr="action_area"/>
          <p:cNvSpPr/>
          <p:nvPr/>
        </p:nvSpPr>
        <p:spPr>
          <a:xfrm>
            <a:off x="2117936" y="3141056"/>
            <a:ext cx="819177" cy="84836"/>
          </a:xfrm>
          <a:prstGeom prst="rect">
            <a:avLst/>
          </a:prstGeom>
          <a:noFill/>
          <a:ln w="19050">
            <a:solidFill>
              <a:srgbClr val="FF0000"/>
            </a:solidFill>
          </a:ln>
        </p:spPr>
      </p:sp>
    </p:spTree>
  </p:cSld>
  <p:clrMapOvr>
    <a:masterClrMapping/>
  </p:clrMapOvr>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1255</TotalTime>
  <Words>881</Words>
  <Application>Microsoft Office PowerPoint</Application>
  <PresentationFormat>On-screen Show (4:3)</PresentationFormat>
  <Paragraphs>168</Paragraphs>
  <Slides>37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Calibri</vt:lpstr>
      <vt:lpstr>Office Theme</vt:lpstr>
      <vt:lpstr>Como matricularse  con un Cupón de Descuentos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Jose Perez Bobadilla</cp:lastModifiedBy>
  <cp:revision>127</cp:revision>
  <dcterms:created xsi:type="dcterms:W3CDTF">2008-10-29T12:23:58Z</dcterms:created>
  <dcterms:modified xsi:type="dcterms:W3CDTF">2019-06-10T19:12:08Z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pyright">
    <vt:lpwstr>Copyright © 1998, 2015, Oracle and/or its affiliates.  All rights reserved.</vt:lpwstr>
  </property>
</Properties>
</file>