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28" autoAdjust="0"/>
  </p:normalViewPr>
  <p:slideViewPr>
    <p:cSldViewPr>
      <p:cViewPr varScale="1">
        <p:scale>
          <a:sx n="108" d="100"/>
          <a:sy n="108" d="100"/>
        </p:scale>
        <p:origin x="171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3174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A5D6E5-E388-47B2-954A-729335E2E255}" type="datetimeFigureOut">
              <a:rPr lang="es-ES" smtClean="0"/>
              <a:pPr/>
              <a:t>10/06/2019</a:t>
            </a:fld>
            <a:endParaRPr lang="es-E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8029E-24A3-4E1D-8104-4739A55E4E0B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2BE1FE-D160-4393-88C7-2B430451F6C8}" type="datetimeFigureOut">
              <a:rPr lang="es-ES" smtClean="0"/>
              <a:pPr/>
              <a:t>10/06/2019</a:t>
            </a:fld>
            <a:endParaRPr lang="es-E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CB010-2142-461F-80FC-C3DA2A2983D4}" type="slidenum">
              <a:rPr lang="es-ES" smtClean="0"/>
              <a:pPr/>
              <a:t>‹#›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[Las notas del profesor, si procede, irán aquí.]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CB010-2142-461F-80FC-C3DA2A2983D4}" type="slidenum">
              <a:rPr lang="es-ES" smtClean="0"/>
              <a:pPr/>
              <a:t>1</a:t>
            </a:fld>
            <a:endParaRPr lang="es-E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6E1E-7AD0-4368-A6AA-3991EA13E7A3}" type="datetimeFigureOut">
              <a:rPr lang="en-US" smtClean="0"/>
              <a:pPr/>
              <a:t>6/10/2019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AC11-F0A6-44FE-BA4B-C666ED0488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6E1E-7AD0-4368-A6AA-3991EA13E7A3}" type="datetimeFigureOut">
              <a:rPr lang="en-US" smtClean="0"/>
              <a:pPr/>
              <a:t>6/10/2019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AC11-F0A6-44FE-BA4B-C666ED0488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6E1E-7AD0-4368-A6AA-3991EA13E7A3}" type="datetimeFigureOut">
              <a:rPr lang="en-US" smtClean="0"/>
              <a:pPr/>
              <a:t>6/10/2019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AC11-F0A6-44FE-BA4B-C666ED0488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6E1E-7AD0-4368-A6AA-3991EA13E7A3}" type="datetimeFigureOut">
              <a:rPr lang="en-US" smtClean="0"/>
              <a:pPr/>
              <a:t>6/10/2019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AC11-F0A6-44FE-BA4B-C666ED0488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6E1E-7AD0-4368-A6AA-3991EA13E7A3}" type="datetimeFigureOut">
              <a:rPr lang="en-US" smtClean="0"/>
              <a:pPr/>
              <a:t>6/10/2019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AC11-F0A6-44FE-BA4B-C666ED0488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6E1E-7AD0-4368-A6AA-3991EA13E7A3}" type="datetimeFigureOut">
              <a:rPr lang="en-US" smtClean="0"/>
              <a:pPr/>
              <a:t>6/10/2019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AC11-F0A6-44FE-BA4B-C666ED0488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6E1E-7AD0-4368-A6AA-3991EA13E7A3}" type="datetimeFigureOut">
              <a:rPr lang="en-US" smtClean="0"/>
              <a:pPr/>
              <a:t>6/10/2019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AC11-F0A6-44FE-BA4B-C666ED0488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6E1E-7AD0-4368-A6AA-3991EA13E7A3}" type="datetimeFigureOut">
              <a:rPr lang="en-US" smtClean="0"/>
              <a:pPr/>
              <a:t>6/10/2019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AC11-F0A6-44FE-BA4B-C666ED0488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6E1E-7AD0-4368-A6AA-3991EA13E7A3}" type="datetimeFigureOut">
              <a:rPr lang="en-US" smtClean="0"/>
              <a:pPr/>
              <a:t>6/10/2019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8EAC11-F0A6-44FE-BA4B-C666ED0488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6E1E-7AD0-4368-A6AA-3991EA13E7A3}" type="datetimeFigureOut">
              <a:rPr lang="en-US" smtClean="0"/>
              <a:pPr/>
              <a:t>6/10/2019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AC11-F0A6-44FE-BA4B-C666ED0488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6E1E-7AD0-4368-A6AA-3991EA13E7A3}" type="datetimeFigureOut">
              <a:rPr lang="en-US" smtClean="0"/>
              <a:pPr/>
              <a:t>6/10/2019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AC11-F0A6-44FE-BA4B-C666ED0488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DD117113-B218-4496-886B-AE812C8C4A6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2667000" cy="8382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s-E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B6E1E-7AD0-4368-A6AA-3991EA13E7A3}" type="datetimeFigureOut">
              <a:rPr lang="es-ES" smtClean="0"/>
              <a:pPr/>
              <a:t>10/06/2019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EAC11-F0A6-44FE-BA4B-C666ED0488FF}" type="slidenum">
              <a:rPr lang="es-ES" smtClean="0"/>
              <a:pPr/>
              <a:t>‹#›</a:t>
            </a:fld>
            <a:endParaRPr lang="es-E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BF5B46C-C674-46B7-8A98-EBCEB5A70A35}"/>
              </a:ext>
            </a:extLst>
          </p:cNvPr>
          <p:cNvGrpSpPr/>
          <p:nvPr userDrawn="1"/>
        </p:nvGrpSpPr>
        <p:grpSpPr>
          <a:xfrm>
            <a:off x="-12902" y="-8467"/>
            <a:ext cx="9169805" cy="6874934"/>
            <a:chOff x="-8467" y="-8467"/>
            <a:chExt cx="9169805" cy="6874934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8FAC9DFF-A71C-4D9B-B64D-C0469C124300}"/>
                </a:ext>
              </a:extLst>
            </p:cNvPr>
            <p:cNvSpPr/>
            <p:nvPr userDrawn="1"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BEB91EFA-CC0E-48B7-96B1-E953F19686AB}"/>
                </a:ext>
              </a:extLst>
            </p:cNvPr>
            <p:cNvSpPr/>
            <p:nvPr userDrawn="1"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E1013C1E-C148-48A6-8D67-3D6959FC6D82}"/>
                </a:ext>
              </a:extLst>
            </p:cNvPr>
            <p:cNvSpPr/>
            <p:nvPr userDrawn="1"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B7D6C520-5A2B-4AF0-8DC3-368012D87BB6}"/>
                </a:ext>
              </a:extLst>
            </p:cNvPr>
            <p:cNvSpPr/>
            <p:nvPr userDrawn="1"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[TopicName]"/>
          <p:cNvSpPr>
            <a:spLocks noGrp="1"/>
          </p:cNvSpPr>
          <p:nvPr>
            <p:ph type="ctrTitle" idx="4294967295"/>
          </p:nvPr>
        </p:nvSpPr>
        <p:spPr>
          <a:xfrm>
            <a:off x="685800" y="2133600"/>
            <a:ext cx="7772400" cy="838200"/>
          </a:xfrm>
          <a:ln w="12700">
            <a:noFill/>
            <a:prstDash val="sysDash"/>
          </a:ln>
        </p:spPr>
        <p:txBody>
          <a:bodyPr anchor="ctr" anchorCtr="1">
            <a:normAutofit/>
          </a:bodyPr>
          <a:lstStyle/>
          <a:p>
            <a:r>
              <a:rPr lang="es-ES" sz="2400" dirty="0">
                <a:latin typeface="Arial" pitchFamily="34" charset="0"/>
                <a:cs typeface="Arial" pitchFamily="34" charset="0"/>
              </a:rPr>
              <a:t>Ver Resultados</a:t>
            </a:r>
            <a:endParaRPr lang="es-ES" sz="2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 descr="[Title]"/>
          <p:cNvSpPr txBox="1"/>
          <p:nvPr/>
        </p:nvSpPr>
        <p:spPr>
          <a:xfrm>
            <a:off x="2514600" y="228600"/>
            <a:ext cx="624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>
                <a:latin typeface="Arial" pitchFamily="34" charset="0"/>
                <a:cs typeface="Arial" pitchFamily="34" charset="0"/>
              </a:rPr>
              <a:t>Ver Resultados</a:t>
            </a:r>
            <a:endParaRPr lang="es-ES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 descr="[Step]"/>
          <p:cNvSpPr txBox="1"/>
          <p:nvPr/>
        </p:nvSpPr>
        <p:spPr>
          <a:xfrm>
            <a:off x="5334000" y="1295400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Arial" pitchFamily="34" charset="0"/>
                <a:cs typeface="Arial" pitchFamily="34" charset="0"/>
              </a:rPr>
              <a:t>Paso8</a:t>
            </a:r>
            <a:endParaRPr lang="es-ES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 descr="[BubbleText]"/>
          <p:cNvSpPr txBox="1"/>
          <p:nvPr/>
        </p:nvSpPr>
        <p:spPr>
          <a:xfrm>
            <a:off x="5334000" y="1828800"/>
            <a:ext cx="3383619" cy="43434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s-ES" sz="1400" dirty="0">
                <a:latin typeface="Arial" pitchFamily="34" charset="0"/>
                <a:cs typeface="Arial" pitchFamily="34" charset="0"/>
              </a:rPr>
              <a:t>Haga clic en la pregunta que deseas ver el resultado.</a:t>
            </a:r>
            <a:endParaRPr lang="es-ES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[Screenshot]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371600"/>
            <a:ext cx="4583813" cy="3102608"/>
          </a:xfrm>
          <a:prstGeom prst="rect">
            <a:avLst/>
          </a:prstGeom>
        </p:spPr>
      </p:pic>
      <p:sp>
        <p:nvSpPr>
          <p:cNvPr id="18" name="action_area" descr="action_area"/>
          <p:cNvSpPr/>
          <p:nvPr/>
        </p:nvSpPr>
        <p:spPr>
          <a:xfrm>
            <a:off x="1961263" y="3775313"/>
            <a:ext cx="31334" cy="6463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 descr="[Title]"/>
          <p:cNvSpPr txBox="1"/>
          <p:nvPr/>
        </p:nvSpPr>
        <p:spPr>
          <a:xfrm>
            <a:off x="2514600" y="228600"/>
            <a:ext cx="624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>
                <a:latin typeface="Arial" pitchFamily="34" charset="0"/>
                <a:cs typeface="Arial" pitchFamily="34" charset="0"/>
              </a:rPr>
              <a:t>Ver Resultados</a:t>
            </a:r>
            <a:endParaRPr lang="es-ES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 descr="[Step]"/>
          <p:cNvSpPr txBox="1"/>
          <p:nvPr/>
        </p:nvSpPr>
        <p:spPr>
          <a:xfrm>
            <a:off x="5334000" y="1295400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Arial" pitchFamily="34" charset="0"/>
                <a:cs typeface="Arial" pitchFamily="34" charset="0"/>
              </a:rPr>
              <a:t>Paso9</a:t>
            </a:r>
            <a:endParaRPr lang="es-ES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 descr="[BubbleText]"/>
          <p:cNvSpPr txBox="1"/>
          <p:nvPr/>
        </p:nvSpPr>
        <p:spPr>
          <a:xfrm>
            <a:off x="5334000" y="1828800"/>
            <a:ext cx="3383619" cy="43434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s-ES" sz="1400" dirty="0">
                <a:latin typeface="Arial" pitchFamily="34" charset="0"/>
                <a:cs typeface="Arial" pitchFamily="34" charset="0"/>
              </a:rPr>
              <a:t>Haga clic en el botón </a:t>
            </a:r>
            <a:r>
              <a:rPr lang="es-ES" sz="1400" b="1" dirty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Cerrar esta ventana</a:t>
            </a:r>
            <a:r>
              <a:rPr lang="es-ES" sz="1400" dirty="0">
                <a:latin typeface="Arial" pitchFamily="34" charset="0"/>
                <a:cs typeface="Arial" pitchFamily="34" charset="0"/>
              </a:rPr>
              <a:t>.</a:t>
            </a:r>
            <a:endParaRPr lang="es-ES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[Screenshot]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371600"/>
            <a:ext cx="4583813" cy="3102608"/>
          </a:xfrm>
          <a:prstGeom prst="rect">
            <a:avLst/>
          </a:prstGeom>
        </p:spPr>
      </p:pic>
      <p:sp>
        <p:nvSpPr>
          <p:cNvPr id="19" name="action_area" descr="action_area"/>
          <p:cNvSpPr/>
          <p:nvPr/>
        </p:nvSpPr>
        <p:spPr>
          <a:xfrm>
            <a:off x="2440236" y="3880349"/>
            <a:ext cx="599834" cy="9695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 descr="[Title]"/>
          <p:cNvSpPr txBox="1"/>
          <p:nvPr/>
        </p:nvSpPr>
        <p:spPr>
          <a:xfrm>
            <a:off x="2514600" y="228600"/>
            <a:ext cx="624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>
                <a:latin typeface="Arial" pitchFamily="34" charset="0"/>
                <a:cs typeface="Arial" pitchFamily="34" charset="0"/>
              </a:rPr>
              <a:t>Ver Resultados</a:t>
            </a:r>
            <a:endParaRPr lang="es-ES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 descr="[Step]"/>
          <p:cNvSpPr txBox="1"/>
          <p:nvPr/>
        </p:nvSpPr>
        <p:spPr>
          <a:xfrm>
            <a:off x="5334000" y="1295400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Arial" pitchFamily="34" charset="0"/>
                <a:cs typeface="Arial" pitchFamily="34" charset="0"/>
              </a:rPr>
              <a:t>Paso10</a:t>
            </a:r>
            <a:endParaRPr lang="es-ES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 descr="[BubbleText]"/>
          <p:cNvSpPr txBox="1"/>
          <p:nvPr/>
        </p:nvSpPr>
        <p:spPr>
          <a:xfrm>
            <a:off x="5334000" y="1828800"/>
            <a:ext cx="3383619" cy="43434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s-ES" sz="1400" b="1" dirty="0">
                <a:latin typeface="Arial" pitchFamily="34" charset="0"/>
                <a:cs typeface="Arial" pitchFamily="34" charset="0"/>
              </a:rPr>
              <a:t>¡Felicidades! </a:t>
            </a:r>
            <a:endParaRPr lang="es-ES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s-ES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sz="1400" b="1" dirty="0">
                <a:latin typeface="Arial" pitchFamily="34" charset="0"/>
                <a:cs typeface="Arial" pitchFamily="34" charset="0"/>
              </a:rPr>
              <a:t>Ha completado la guía ver resultados</a:t>
            </a:r>
            <a:endParaRPr lang="es-ES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s-ES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sz="1400" b="1" dirty="0">
                <a:latin typeface="Arial" pitchFamily="34" charset="0"/>
                <a:cs typeface="Arial" pitchFamily="34" charset="0"/>
              </a:rPr>
              <a:t>Fin de procedimiento.</a:t>
            </a:r>
            <a:endParaRPr lang="es-ES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[Screenshot]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371600"/>
            <a:ext cx="4583813" cy="31026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 descr="[Title]"/>
          <p:cNvSpPr txBox="1"/>
          <p:nvPr/>
        </p:nvSpPr>
        <p:spPr>
          <a:xfrm>
            <a:off x="2514600" y="228600"/>
            <a:ext cx="624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>
                <a:latin typeface="Arial" pitchFamily="34" charset="0"/>
                <a:cs typeface="Arial" pitchFamily="34" charset="0"/>
              </a:rPr>
              <a:t>Ver Resultados</a:t>
            </a:r>
            <a:endParaRPr lang="es-ES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 descr="[BubbleText]"/>
          <p:cNvSpPr txBox="1"/>
          <p:nvPr/>
        </p:nvSpPr>
        <p:spPr>
          <a:xfrm>
            <a:off x="5334000" y="1828800"/>
            <a:ext cx="3383619" cy="43434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s-ES" sz="1400" b="1" dirty="0">
                <a:latin typeface="Arial" pitchFamily="34" charset="0"/>
                <a:cs typeface="Arial" pitchFamily="34" charset="0"/>
              </a:rPr>
              <a:t>En esta guía aprenderás a ver tus resultados.</a:t>
            </a:r>
            <a:endParaRPr lang="es-ES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[Screenshot]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371600"/>
            <a:ext cx="4583813" cy="310260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 descr="[Title]"/>
          <p:cNvSpPr txBox="1"/>
          <p:nvPr/>
        </p:nvSpPr>
        <p:spPr>
          <a:xfrm>
            <a:off x="2514600" y="228600"/>
            <a:ext cx="624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>
                <a:latin typeface="Arial" pitchFamily="34" charset="0"/>
                <a:cs typeface="Arial" pitchFamily="34" charset="0"/>
              </a:rPr>
              <a:t>Ver Resultados</a:t>
            </a:r>
            <a:endParaRPr lang="es-ES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 descr="[Step]"/>
          <p:cNvSpPr txBox="1"/>
          <p:nvPr/>
        </p:nvSpPr>
        <p:spPr>
          <a:xfrm>
            <a:off x="5334000" y="1295400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Arial" pitchFamily="34" charset="0"/>
                <a:cs typeface="Arial" pitchFamily="34" charset="0"/>
              </a:rPr>
              <a:t>Paso1</a:t>
            </a:r>
            <a:endParaRPr lang="es-ES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 descr="[BubbleText]"/>
          <p:cNvSpPr txBox="1"/>
          <p:nvPr/>
        </p:nvSpPr>
        <p:spPr>
          <a:xfrm>
            <a:off x="5334000" y="1828800"/>
            <a:ext cx="3383619" cy="43434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s-ES" sz="1400" dirty="0">
                <a:latin typeface="Arial" pitchFamily="34" charset="0"/>
                <a:cs typeface="Arial" pitchFamily="34" charset="0"/>
              </a:rPr>
              <a:t>Introduzca la información que desee en el campo </a:t>
            </a:r>
            <a:r>
              <a:rPr lang="es-ES" sz="1400" b="1" dirty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Nombre de usuario</a:t>
            </a:r>
            <a:r>
              <a:rPr lang="es-ES" sz="1400" dirty="0">
                <a:latin typeface="Arial" pitchFamily="34" charset="0"/>
                <a:cs typeface="Arial" pitchFamily="34" charset="0"/>
              </a:rPr>
              <a:t>. Introduzca "</a:t>
            </a:r>
            <a:r>
              <a:rPr lang="es-ES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student1</a:t>
            </a:r>
            <a:r>
              <a:rPr lang="es-ES" sz="1400" dirty="0">
                <a:latin typeface="Arial" pitchFamily="34" charset="0"/>
                <a:cs typeface="Arial" pitchFamily="34" charset="0"/>
              </a:rPr>
              <a:t>".</a:t>
            </a:r>
            <a:endParaRPr lang="es-ES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[Screenshot]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371600"/>
            <a:ext cx="4583813" cy="3102608"/>
          </a:xfrm>
          <a:prstGeom prst="rect">
            <a:avLst/>
          </a:prstGeom>
        </p:spPr>
      </p:pic>
      <p:sp>
        <p:nvSpPr>
          <p:cNvPr id="11" name="action_area" descr="action_area"/>
          <p:cNvSpPr/>
          <p:nvPr/>
        </p:nvSpPr>
        <p:spPr>
          <a:xfrm>
            <a:off x="1612106" y="2632034"/>
            <a:ext cx="384968" cy="8887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 descr="[Title]"/>
          <p:cNvSpPr txBox="1"/>
          <p:nvPr/>
        </p:nvSpPr>
        <p:spPr>
          <a:xfrm>
            <a:off x="2514600" y="228600"/>
            <a:ext cx="624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>
                <a:latin typeface="Arial" pitchFamily="34" charset="0"/>
                <a:cs typeface="Arial" pitchFamily="34" charset="0"/>
              </a:rPr>
              <a:t>Ver Resultados</a:t>
            </a:r>
            <a:endParaRPr lang="es-ES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 descr="[Step]"/>
          <p:cNvSpPr txBox="1"/>
          <p:nvPr/>
        </p:nvSpPr>
        <p:spPr>
          <a:xfrm>
            <a:off x="5334000" y="1295400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Arial" pitchFamily="34" charset="0"/>
                <a:cs typeface="Arial" pitchFamily="34" charset="0"/>
              </a:rPr>
              <a:t>Paso2</a:t>
            </a:r>
            <a:endParaRPr lang="es-ES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 descr="[BubbleText]"/>
          <p:cNvSpPr txBox="1"/>
          <p:nvPr/>
        </p:nvSpPr>
        <p:spPr>
          <a:xfrm>
            <a:off x="5334000" y="1828800"/>
            <a:ext cx="3383619" cy="43434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s-ES" sz="1400" dirty="0">
                <a:latin typeface="Arial" pitchFamily="34" charset="0"/>
                <a:cs typeface="Arial" pitchFamily="34" charset="0"/>
              </a:rPr>
              <a:t>Ingrese la información requerida en el campo </a:t>
            </a:r>
            <a:r>
              <a:rPr lang="es-ES" sz="1400" b="1" dirty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Contraseña</a:t>
            </a:r>
            <a:r>
              <a:rPr lang="es-ES" sz="1400" dirty="0">
                <a:latin typeface="Arial" pitchFamily="34" charset="0"/>
                <a:cs typeface="Arial" pitchFamily="34" charset="0"/>
              </a:rPr>
              <a:t>. </a:t>
            </a:r>
            <a:endParaRPr lang="es-ES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s-ES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[Screenshot]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371600"/>
            <a:ext cx="4583813" cy="3102608"/>
          </a:xfrm>
          <a:prstGeom prst="rect">
            <a:avLst/>
          </a:prstGeom>
        </p:spPr>
      </p:pic>
      <p:sp>
        <p:nvSpPr>
          <p:cNvPr id="12" name="action_area" descr="action_area"/>
          <p:cNvSpPr/>
          <p:nvPr/>
        </p:nvSpPr>
        <p:spPr>
          <a:xfrm>
            <a:off x="1612106" y="2728991"/>
            <a:ext cx="384968" cy="8887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 descr="[Title]"/>
          <p:cNvSpPr txBox="1"/>
          <p:nvPr/>
        </p:nvSpPr>
        <p:spPr>
          <a:xfrm>
            <a:off x="2514600" y="228600"/>
            <a:ext cx="624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>
                <a:latin typeface="Arial" pitchFamily="34" charset="0"/>
                <a:cs typeface="Arial" pitchFamily="34" charset="0"/>
              </a:rPr>
              <a:t>Ver Resultados</a:t>
            </a:r>
            <a:endParaRPr lang="es-ES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 descr="[Step]"/>
          <p:cNvSpPr txBox="1"/>
          <p:nvPr/>
        </p:nvSpPr>
        <p:spPr>
          <a:xfrm>
            <a:off x="5334000" y="1295400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Arial" pitchFamily="34" charset="0"/>
                <a:cs typeface="Arial" pitchFamily="34" charset="0"/>
              </a:rPr>
              <a:t>Paso3</a:t>
            </a:r>
            <a:endParaRPr lang="es-ES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 descr="[BubbleText]"/>
          <p:cNvSpPr txBox="1"/>
          <p:nvPr/>
        </p:nvSpPr>
        <p:spPr>
          <a:xfrm>
            <a:off x="5334000" y="1828800"/>
            <a:ext cx="3383619" cy="43434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s-ES" sz="1400" dirty="0">
                <a:latin typeface="Arial" pitchFamily="34" charset="0"/>
                <a:cs typeface="Arial" pitchFamily="34" charset="0"/>
              </a:rPr>
              <a:t>Haga clic en el botón </a:t>
            </a:r>
            <a:r>
              <a:rPr lang="es-ES" sz="1400" b="1" dirty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Entrar</a:t>
            </a:r>
            <a:r>
              <a:rPr lang="es-ES" sz="1400" dirty="0">
                <a:latin typeface="Arial" pitchFamily="34" charset="0"/>
                <a:cs typeface="Arial" pitchFamily="34" charset="0"/>
              </a:rPr>
              <a:t>.</a:t>
            </a:r>
            <a:endParaRPr lang="es-ES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[Screenshot]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371600"/>
            <a:ext cx="4583813" cy="3102608"/>
          </a:xfrm>
          <a:prstGeom prst="rect">
            <a:avLst/>
          </a:prstGeom>
        </p:spPr>
      </p:pic>
      <p:sp>
        <p:nvSpPr>
          <p:cNvPr id="13" name="action_area" descr="action_area"/>
          <p:cNvSpPr/>
          <p:nvPr/>
        </p:nvSpPr>
        <p:spPr>
          <a:xfrm>
            <a:off x="2010503" y="2724951"/>
            <a:ext cx="358110" cy="9695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 descr="[Title]"/>
          <p:cNvSpPr txBox="1"/>
          <p:nvPr/>
        </p:nvSpPr>
        <p:spPr>
          <a:xfrm>
            <a:off x="2514600" y="228600"/>
            <a:ext cx="624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>
                <a:latin typeface="Arial" pitchFamily="34" charset="0"/>
                <a:cs typeface="Arial" pitchFamily="34" charset="0"/>
              </a:rPr>
              <a:t>Ver Resultados</a:t>
            </a:r>
            <a:endParaRPr lang="es-ES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 descr="[Step]"/>
          <p:cNvSpPr txBox="1"/>
          <p:nvPr/>
        </p:nvSpPr>
        <p:spPr>
          <a:xfrm>
            <a:off x="5334000" y="1295400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Arial" pitchFamily="34" charset="0"/>
                <a:cs typeface="Arial" pitchFamily="34" charset="0"/>
              </a:rPr>
              <a:t>Paso4</a:t>
            </a:r>
            <a:endParaRPr lang="es-ES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 descr="[BubbleText]"/>
          <p:cNvSpPr txBox="1"/>
          <p:nvPr/>
        </p:nvSpPr>
        <p:spPr>
          <a:xfrm>
            <a:off x="5334000" y="1828800"/>
            <a:ext cx="3383619" cy="43434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s-ES" sz="1400" dirty="0">
                <a:latin typeface="Arial" pitchFamily="34" charset="0"/>
                <a:cs typeface="Arial" pitchFamily="34" charset="0"/>
              </a:rPr>
              <a:t>Haga clic en el vínculo </a:t>
            </a:r>
            <a:r>
              <a:rPr lang="es-ES" sz="1400" b="1" dirty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Repaso de College Board</a:t>
            </a:r>
            <a:r>
              <a:rPr lang="es-ES" sz="1400" dirty="0">
                <a:latin typeface="Arial" pitchFamily="34" charset="0"/>
                <a:cs typeface="Arial" pitchFamily="34" charset="0"/>
              </a:rPr>
              <a:t>.</a:t>
            </a:r>
            <a:endParaRPr lang="es-ES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[Screenshot]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371600"/>
            <a:ext cx="4583813" cy="3102608"/>
          </a:xfrm>
          <a:prstGeom prst="rect">
            <a:avLst/>
          </a:prstGeom>
        </p:spPr>
      </p:pic>
      <p:sp>
        <p:nvSpPr>
          <p:cNvPr id="14" name="action_area" descr="action_area"/>
          <p:cNvSpPr/>
          <p:nvPr/>
        </p:nvSpPr>
        <p:spPr>
          <a:xfrm>
            <a:off x="1612106" y="2102813"/>
            <a:ext cx="872894" cy="7675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 descr="[Title]"/>
          <p:cNvSpPr txBox="1"/>
          <p:nvPr/>
        </p:nvSpPr>
        <p:spPr>
          <a:xfrm>
            <a:off x="2514600" y="228600"/>
            <a:ext cx="624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>
                <a:latin typeface="Arial" pitchFamily="34" charset="0"/>
                <a:cs typeface="Arial" pitchFamily="34" charset="0"/>
              </a:rPr>
              <a:t>Ver Resultados</a:t>
            </a:r>
            <a:endParaRPr lang="es-ES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 descr="[Step]"/>
          <p:cNvSpPr txBox="1"/>
          <p:nvPr/>
        </p:nvSpPr>
        <p:spPr>
          <a:xfrm>
            <a:off x="5334000" y="1295400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Arial" pitchFamily="34" charset="0"/>
                <a:cs typeface="Arial" pitchFamily="34" charset="0"/>
              </a:rPr>
              <a:t>Paso5</a:t>
            </a:r>
            <a:endParaRPr lang="es-ES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 descr="[BubbleText]"/>
          <p:cNvSpPr txBox="1"/>
          <p:nvPr/>
        </p:nvSpPr>
        <p:spPr>
          <a:xfrm>
            <a:off x="5334000" y="1828800"/>
            <a:ext cx="3383619" cy="43434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s-ES" sz="1400" dirty="0">
                <a:latin typeface="Arial" pitchFamily="34" charset="0"/>
                <a:cs typeface="Arial" pitchFamily="34" charset="0"/>
              </a:rPr>
              <a:t>Haga clic en el vínculo </a:t>
            </a:r>
            <a:r>
              <a:rPr lang="es-ES" sz="1400" b="1" dirty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Calificaciones</a:t>
            </a:r>
            <a:r>
              <a:rPr lang="es-ES" sz="1400" dirty="0">
                <a:latin typeface="Arial" pitchFamily="34" charset="0"/>
                <a:cs typeface="Arial" pitchFamily="34" charset="0"/>
              </a:rPr>
              <a:t>.</a:t>
            </a:r>
            <a:endParaRPr lang="es-ES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[Screenshot]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371600"/>
            <a:ext cx="4583813" cy="3102608"/>
          </a:xfrm>
          <a:prstGeom prst="rect">
            <a:avLst/>
          </a:prstGeom>
        </p:spPr>
      </p:pic>
      <p:sp>
        <p:nvSpPr>
          <p:cNvPr id="15" name="action_area" descr="action_area"/>
          <p:cNvSpPr/>
          <p:nvPr/>
        </p:nvSpPr>
        <p:spPr>
          <a:xfrm>
            <a:off x="4029351" y="2858266"/>
            <a:ext cx="349157" cy="6059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 descr="[Title]"/>
          <p:cNvSpPr txBox="1"/>
          <p:nvPr/>
        </p:nvSpPr>
        <p:spPr>
          <a:xfrm>
            <a:off x="2514600" y="228600"/>
            <a:ext cx="624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>
                <a:latin typeface="Arial" pitchFamily="34" charset="0"/>
                <a:cs typeface="Arial" pitchFamily="34" charset="0"/>
              </a:rPr>
              <a:t>Ver Resultados</a:t>
            </a:r>
            <a:endParaRPr lang="es-ES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 descr="[Step]"/>
          <p:cNvSpPr txBox="1"/>
          <p:nvPr/>
        </p:nvSpPr>
        <p:spPr>
          <a:xfrm>
            <a:off x="5334000" y="1295400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Arial" pitchFamily="34" charset="0"/>
                <a:cs typeface="Arial" pitchFamily="34" charset="0"/>
              </a:rPr>
              <a:t>Paso6</a:t>
            </a:r>
            <a:endParaRPr lang="es-ES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 descr="[BubbleText]"/>
          <p:cNvSpPr txBox="1"/>
          <p:nvPr/>
        </p:nvSpPr>
        <p:spPr>
          <a:xfrm>
            <a:off x="5334000" y="1828800"/>
            <a:ext cx="3383619" cy="43434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s-ES" sz="1400" dirty="0">
                <a:latin typeface="Arial" pitchFamily="34" charset="0"/>
                <a:cs typeface="Arial" pitchFamily="34" charset="0"/>
              </a:rPr>
              <a:t>Haga clic en la prueba que deseas ver los resultados.</a:t>
            </a:r>
            <a:endParaRPr lang="es-ES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[Screenshot]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371600"/>
            <a:ext cx="4583813" cy="3102608"/>
          </a:xfrm>
          <a:prstGeom prst="rect">
            <a:avLst/>
          </a:prstGeom>
        </p:spPr>
      </p:pic>
      <p:sp>
        <p:nvSpPr>
          <p:cNvPr id="16" name="action_area" descr="action_area"/>
          <p:cNvSpPr/>
          <p:nvPr/>
        </p:nvSpPr>
        <p:spPr>
          <a:xfrm>
            <a:off x="1343523" y="2745150"/>
            <a:ext cx="1163858" cy="5655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 descr="[Title]"/>
          <p:cNvSpPr txBox="1"/>
          <p:nvPr/>
        </p:nvSpPr>
        <p:spPr>
          <a:xfrm>
            <a:off x="2514600" y="228600"/>
            <a:ext cx="624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>
                <a:latin typeface="Arial" pitchFamily="34" charset="0"/>
                <a:cs typeface="Arial" pitchFamily="34" charset="0"/>
              </a:rPr>
              <a:t>Ver Resultados</a:t>
            </a:r>
            <a:endParaRPr lang="es-ES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 descr="[Step]"/>
          <p:cNvSpPr txBox="1"/>
          <p:nvPr/>
        </p:nvSpPr>
        <p:spPr>
          <a:xfrm>
            <a:off x="5334000" y="1295400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Arial" pitchFamily="34" charset="0"/>
                <a:cs typeface="Arial" pitchFamily="34" charset="0"/>
              </a:rPr>
              <a:t>Paso7</a:t>
            </a:r>
            <a:endParaRPr lang="es-ES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 descr="[BubbleText]"/>
          <p:cNvSpPr txBox="1"/>
          <p:nvPr/>
        </p:nvSpPr>
        <p:spPr>
          <a:xfrm>
            <a:off x="5334000" y="1828800"/>
            <a:ext cx="3383619" cy="43434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s-ES" sz="1400" dirty="0">
                <a:latin typeface="Arial" pitchFamily="34" charset="0"/>
                <a:cs typeface="Arial" pitchFamily="34" charset="0"/>
              </a:rPr>
              <a:t>Haga clic en el número de intento que desea ver el resultado.</a:t>
            </a:r>
            <a:endParaRPr lang="es-ES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[Screenshot]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371600"/>
            <a:ext cx="4583813" cy="3102608"/>
          </a:xfrm>
          <a:prstGeom prst="rect">
            <a:avLst/>
          </a:prstGeom>
        </p:spPr>
      </p:pic>
      <p:sp>
        <p:nvSpPr>
          <p:cNvPr id="17" name="action_area" descr="action_area"/>
          <p:cNvSpPr/>
          <p:nvPr/>
        </p:nvSpPr>
        <p:spPr>
          <a:xfrm>
            <a:off x="1204755" y="3351128"/>
            <a:ext cx="53716" cy="7675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1256</TotalTime>
  <Words>126</Words>
  <Application>Microsoft Office PowerPoint</Application>
  <PresentationFormat>On-screen Show (4:3)</PresentationFormat>
  <Paragraphs>39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Ver Resultados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Jose Perez Bobadilla</cp:lastModifiedBy>
  <cp:revision>125</cp:revision>
  <dcterms:created xsi:type="dcterms:W3CDTF">2008-10-29T12:23:58Z</dcterms:created>
  <dcterms:modified xsi:type="dcterms:W3CDTF">2019-06-10T19:00:55Z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pyright">
    <vt:lpwstr>Copyright © 1998, 2015, Oracle and/or its affiliates.  All rights reserved.</vt:lpwstr>
  </property>
</Properties>
</file>